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15" r:id="rId1"/>
  </p:sldMasterIdLst>
  <p:notesMasterIdLst>
    <p:notesMasterId r:id="rId7"/>
  </p:notesMasterIdLst>
  <p:sldIdLst>
    <p:sldId id="337" r:id="rId2"/>
    <p:sldId id="349" r:id="rId3"/>
    <p:sldId id="330" r:id="rId4"/>
    <p:sldId id="350" r:id="rId5"/>
    <p:sldId id="347" r:id="rId6"/>
  </p:sldIdLst>
  <p:sldSz cx="12192000" cy="6858000"/>
  <p:notesSz cx="6888163" cy="10018713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3CB81F0-14BE-4030-B5D0-B8B721945214}">
          <p14:sldIdLst>
            <p14:sldId id="337"/>
            <p14:sldId id="349"/>
            <p14:sldId id="330"/>
            <p14:sldId id="350"/>
            <p14:sldId id="347"/>
          </p14:sldIdLst>
        </p14:section>
        <p14:section name="Раздел без заголовка" id="{C3D92FDB-AFA8-41ED-97A7-A3905E88D4CC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800000"/>
    <a:srgbClr val="480000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4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37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310F29-1EA2-4009-8130-B1BC3130030A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DEE944-FDA8-4103-B60A-F7A0494418A6}">
      <dgm:prSet phldrT="[Текст]"/>
      <dgm:spPr/>
      <dgm:t>
        <a:bodyPr/>
        <a:lstStyle/>
        <a:p>
          <a:r>
            <a:rPr lang="ru-RU" dirty="0" smtClean="0"/>
            <a:t>БУЗ ВО ВОКИБ</a:t>
          </a:r>
          <a:endParaRPr lang="ru-RU" dirty="0"/>
        </a:p>
      </dgm:t>
    </dgm:pt>
    <dgm:pt modelId="{F6E2DE47-93BD-4C0C-8BBA-75416B8B3D56}" type="parTrans" cxnId="{E2246E2F-F83E-434D-A72B-E5E33A9ECD61}">
      <dgm:prSet/>
      <dgm:spPr/>
      <dgm:t>
        <a:bodyPr/>
        <a:lstStyle/>
        <a:p>
          <a:endParaRPr lang="ru-RU"/>
        </a:p>
      </dgm:t>
    </dgm:pt>
    <dgm:pt modelId="{34066C8F-8838-4FA4-B22B-D7A240D4DA3B}" type="sibTrans" cxnId="{E2246E2F-F83E-434D-A72B-E5E33A9ECD61}">
      <dgm:prSet/>
      <dgm:spPr/>
      <dgm:t>
        <a:bodyPr/>
        <a:lstStyle/>
        <a:p>
          <a:endParaRPr lang="ru-RU"/>
        </a:p>
      </dgm:t>
    </dgm:pt>
    <dgm:pt modelId="{84C0EDDA-3DB0-4BB6-8AE6-28AF9A77C6AD}">
      <dgm:prSet phldrT="[Текст]"/>
      <dgm:spPr/>
      <dgm:t>
        <a:bodyPr/>
        <a:lstStyle/>
        <a:p>
          <a:r>
            <a:rPr lang="ru-RU" dirty="0" smtClean="0"/>
            <a:t>Приемное отделение</a:t>
          </a:r>
          <a:endParaRPr lang="ru-RU" dirty="0"/>
        </a:p>
      </dgm:t>
    </dgm:pt>
    <dgm:pt modelId="{D4E146D9-1A24-43BD-861A-655D29E1AAC3}" type="parTrans" cxnId="{8E5CB6A7-8235-43CF-96F3-496EDBA49A98}">
      <dgm:prSet/>
      <dgm:spPr/>
      <dgm:t>
        <a:bodyPr/>
        <a:lstStyle/>
        <a:p>
          <a:endParaRPr lang="ru-RU" dirty="0"/>
        </a:p>
      </dgm:t>
    </dgm:pt>
    <dgm:pt modelId="{DFD86DA6-92D0-4C6A-A9AE-42CE19142DAA}" type="sibTrans" cxnId="{8E5CB6A7-8235-43CF-96F3-496EDBA49A98}">
      <dgm:prSet/>
      <dgm:spPr/>
      <dgm:t>
        <a:bodyPr/>
        <a:lstStyle/>
        <a:p>
          <a:endParaRPr lang="ru-RU"/>
        </a:p>
      </dgm:t>
    </dgm:pt>
    <dgm:pt modelId="{A5D8E7A8-1F64-4177-97AE-BC010CA1CB91}">
      <dgm:prSet phldrT="[Текст]"/>
      <dgm:spPr/>
      <dgm:t>
        <a:bodyPr/>
        <a:lstStyle/>
        <a:p>
          <a:r>
            <a:rPr lang="ru-RU" dirty="0" smtClean="0"/>
            <a:t>Стационар</a:t>
          </a:r>
          <a:endParaRPr lang="ru-RU" dirty="0"/>
        </a:p>
      </dgm:t>
    </dgm:pt>
    <dgm:pt modelId="{5990DBC2-FEBA-47BD-90C9-4D835DB3F458}" type="parTrans" cxnId="{EEAF02C6-B42B-44F8-B34F-510F672BC325}">
      <dgm:prSet/>
      <dgm:spPr/>
      <dgm:t>
        <a:bodyPr/>
        <a:lstStyle/>
        <a:p>
          <a:endParaRPr lang="ru-RU" dirty="0"/>
        </a:p>
      </dgm:t>
    </dgm:pt>
    <dgm:pt modelId="{AFE55342-EC7F-49B8-872D-B6A8FA73256A}" type="sibTrans" cxnId="{EEAF02C6-B42B-44F8-B34F-510F672BC325}">
      <dgm:prSet/>
      <dgm:spPr/>
      <dgm:t>
        <a:bodyPr/>
        <a:lstStyle/>
        <a:p>
          <a:endParaRPr lang="ru-RU"/>
        </a:p>
      </dgm:t>
    </dgm:pt>
    <dgm:pt modelId="{5117C4E4-0F68-4D98-A46A-7E76A8D63F7C}">
      <dgm:prSet/>
      <dgm:spPr/>
      <dgm:t>
        <a:bodyPr/>
        <a:lstStyle/>
        <a:p>
          <a:r>
            <a:rPr lang="ru-RU" dirty="0" smtClean="0"/>
            <a:t>Дневной стационар</a:t>
          </a:r>
          <a:endParaRPr lang="ru-RU" dirty="0"/>
        </a:p>
      </dgm:t>
    </dgm:pt>
    <dgm:pt modelId="{7C118753-7282-441F-97C2-22B751193F7C}" type="parTrans" cxnId="{E995BCD6-A104-4C79-A437-273112D67F69}">
      <dgm:prSet/>
      <dgm:spPr/>
      <dgm:t>
        <a:bodyPr/>
        <a:lstStyle/>
        <a:p>
          <a:endParaRPr lang="ru-RU" dirty="0"/>
        </a:p>
      </dgm:t>
    </dgm:pt>
    <dgm:pt modelId="{C2DF6D52-CC32-4F69-97F7-23C984C0EC53}" type="sibTrans" cxnId="{E995BCD6-A104-4C79-A437-273112D67F69}">
      <dgm:prSet/>
      <dgm:spPr/>
      <dgm:t>
        <a:bodyPr/>
        <a:lstStyle/>
        <a:p>
          <a:endParaRPr lang="ru-RU"/>
        </a:p>
      </dgm:t>
    </dgm:pt>
    <dgm:pt modelId="{601151DE-D313-4720-BF28-B5062709F36C}">
      <dgm:prSet/>
      <dgm:spPr/>
      <dgm:t>
        <a:bodyPr/>
        <a:lstStyle/>
        <a:p>
          <a:r>
            <a:rPr lang="ru-RU" dirty="0" smtClean="0"/>
            <a:t>Амбулатория</a:t>
          </a:r>
          <a:endParaRPr lang="ru-RU" dirty="0"/>
        </a:p>
      </dgm:t>
    </dgm:pt>
    <dgm:pt modelId="{A0B7309C-D533-4794-99CA-580A17B2DC5A}" type="parTrans" cxnId="{F891B367-02D8-4584-9449-66A87AACF2E7}">
      <dgm:prSet/>
      <dgm:spPr/>
      <dgm:t>
        <a:bodyPr/>
        <a:lstStyle/>
        <a:p>
          <a:endParaRPr lang="ru-RU" dirty="0"/>
        </a:p>
      </dgm:t>
    </dgm:pt>
    <dgm:pt modelId="{1EB82E52-C0C7-44B7-AC21-775D3A9E8509}" type="sibTrans" cxnId="{F891B367-02D8-4584-9449-66A87AACF2E7}">
      <dgm:prSet/>
      <dgm:spPr/>
      <dgm:t>
        <a:bodyPr/>
        <a:lstStyle/>
        <a:p>
          <a:endParaRPr lang="ru-RU"/>
        </a:p>
      </dgm:t>
    </dgm:pt>
    <dgm:pt modelId="{52721764-C6EE-4526-A55E-B05CE35073D9}">
      <dgm:prSet/>
      <dgm:spPr/>
      <dgm:t>
        <a:bodyPr/>
        <a:lstStyle/>
        <a:p>
          <a:r>
            <a:rPr lang="ru-RU" dirty="0" smtClean="0"/>
            <a:t>Инфекционное отделение №1</a:t>
          </a:r>
          <a:endParaRPr lang="ru-RU" dirty="0"/>
        </a:p>
      </dgm:t>
    </dgm:pt>
    <dgm:pt modelId="{5331AA90-83ED-49D8-A928-C081F3D30C26}" type="parTrans" cxnId="{92824016-7F23-4B4C-B5E5-B174A34F75B5}">
      <dgm:prSet/>
      <dgm:spPr/>
      <dgm:t>
        <a:bodyPr/>
        <a:lstStyle/>
        <a:p>
          <a:endParaRPr lang="ru-RU" dirty="0"/>
        </a:p>
      </dgm:t>
    </dgm:pt>
    <dgm:pt modelId="{43C292DC-E7D5-46C0-9769-FE8FBD376B27}" type="sibTrans" cxnId="{92824016-7F23-4B4C-B5E5-B174A34F75B5}">
      <dgm:prSet/>
      <dgm:spPr/>
      <dgm:t>
        <a:bodyPr/>
        <a:lstStyle/>
        <a:p>
          <a:endParaRPr lang="ru-RU"/>
        </a:p>
      </dgm:t>
    </dgm:pt>
    <dgm:pt modelId="{69C99AAB-8E49-41C7-9B92-3EC30F605E4D}">
      <dgm:prSet/>
      <dgm:spPr/>
      <dgm:t>
        <a:bodyPr/>
        <a:lstStyle/>
        <a:p>
          <a:r>
            <a:rPr lang="ru-RU" dirty="0" smtClean="0"/>
            <a:t>Инфекционное отделение №2</a:t>
          </a:r>
          <a:endParaRPr lang="ru-RU" dirty="0"/>
        </a:p>
      </dgm:t>
    </dgm:pt>
    <dgm:pt modelId="{77238444-61F4-41FC-AA11-7AC6F0CB1551}" type="parTrans" cxnId="{21C955E4-6674-4D37-8C99-325C5C7DAD06}">
      <dgm:prSet/>
      <dgm:spPr/>
      <dgm:t>
        <a:bodyPr/>
        <a:lstStyle/>
        <a:p>
          <a:endParaRPr lang="ru-RU" dirty="0"/>
        </a:p>
      </dgm:t>
    </dgm:pt>
    <dgm:pt modelId="{61104A0B-C716-44CE-BEBD-30DB97ACC3CA}" type="sibTrans" cxnId="{21C955E4-6674-4D37-8C99-325C5C7DAD06}">
      <dgm:prSet/>
      <dgm:spPr/>
      <dgm:t>
        <a:bodyPr/>
        <a:lstStyle/>
        <a:p>
          <a:endParaRPr lang="ru-RU"/>
        </a:p>
      </dgm:t>
    </dgm:pt>
    <dgm:pt modelId="{996C0151-0823-43A9-B551-31450E65CFD6}">
      <dgm:prSet/>
      <dgm:spPr/>
      <dgm:t>
        <a:bodyPr/>
        <a:lstStyle/>
        <a:p>
          <a:r>
            <a:rPr lang="ru-RU" dirty="0" smtClean="0"/>
            <a:t>Инфекционное отделение №3  </a:t>
          </a:r>
          <a:endParaRPr lang="ru-RU" dirty="0"/>
        </a:p>
      </dgm:t>
    </dgm:pt>
    <dgm:pt modelId="{7DDCA83E-7830-41D7-88C5-980419F86599}" type="parTrans" cxnId="{C9BB249D-C037-4F86-B83B-8B1808923A4A}">
      <dgm:prSet/>
      <dgm:spPr/>
      <dgm:t>
        <a:bodyPr/>
        <a:lstStyle/>
        <a:p>
          <a:endParaRPr lang="ru-RU" dirty="0"/>
        </a:p>
      </dgm:t>
    </dgm:pt>
    <dgm:pt modelId="{6FB44625-41EC-4E52-AC9E-A531F83DE9FF}" type="sibTrans" cxnId="{C9BB249D-C037-4F86-B83B-8B1808923A4A}">
      <dgm:prSet/>
      <dgm:spPr/>
      <dgm:t>
        <a:bodyPr/>
        <a:lstStyle/>
        <a:p>
          <a:endParaRPr lang="ru-RU"/>
        </a:p>
      </dgm:t>
    </dgm:pt>
    <dgm:pt modelId="{69BB68F5-5D1B-4DBF-8BB8-EB909E1F7816}">
      <dgm:prSet/>
      <dgm:spPr/>
      <dgm:t>
        <a:bodyPr/>
        <a:lstStyle/>
        <a:p>
          <a:r>
            <a:rPr lang="ru-RU" dirty="0" smtClean="0"/>
            <a:t>Клинико-диагностическая лаборатория</a:t>
          </a:r>
          <a:endParaRPr lang="ru-RU" dirty="0"/>
        </a:p>
      </dgm:t>
    </dgm:pt>
    <dgm:pt modelId="{D17E3272-CA24-4A0C-A1C4-FC8EFB24A1C0}" type="parTrans" cxnId="{9FE3FEE1-1E0D-4BD7-A012-1D634231BE64}">
      <dgm:prSet/>
      <dgm:spPr/>
      <dgm:t>
        <a:bodyPr/>
        <a:lstStyle/>
        <a:p>
          <a:endParaRPr lang="ru-RU" dirty="0"/>
        </a:p>
      </dgm:t>
    </dgm:pt>
    <dgm:pt modelId="{C51D192B-E3EB-4930-A4C6-7D6AA97B7CE6}" type="sibTrans" cxnId="{9FE3FEE1-1E0D-4BD7-A012-1D634231BE64}">
      <dgm:prSet/>
      <dgm:spPr/>
      <dgm:t>
        <a:bodyPr/>
        <a:lstStyle/>
        <a:p>
          <a:endParaRPr lang="ru-RU"/>
        </a:p>
      </dgm:t>
    </dgm:pt>
    <dgm:pt modelId="{5CE1CD4A-24B1-42B4-A367-3CA69C67E049}">
      <dgm:prSet/>
      <dgm:spPr/>
      <dgm:t>
        <a:bodyPr/>
        <a:lstStyle/>
        <a:p>
          <a:r>
            <a:rPr lang="ru-RU" dirty="0" smtClean="0"/>
            <a:t>Биохимический отдел</a:t>
          </a:r>
          <a:endParaRPr lang="ru-RU" dirty="0"/>
        </a:p>
      </dgm:t>
    </dgm:pt>
    <dgm:pt modelId="{A1662AE5-341F-4800-8B38-504BE6FE8A28}" type="parTrans" cxnId="{ED1C1F97-FC07-40CB-97C5-E986E87C9D03}">
      <dgm:prSet/>
      <dgm:spPr/>
      <dgm:t>
        <a:bodyPr/>
        <a:lstStyle/>
        <a:p>
          <a:endParaRPr lang="ru-RU" dirty="0"/>
        </a:p>
      </dgm:t>
    </dgm:pt>
    <dgm:pt modelId="{0B2C10A1-60A9-44AA-9F69-A7390DECF640}" type="sibTrans" cxnId="{ED1C1F97-FC07-40CB-97C5-E986E87C9D03}">
      <dgm:prSet/>
      <dgm:spPr/>
      <dgm:t>
        <a:bodyPr/>
        <a:lstStyle/>
        <a:p>
          <a:endParaRPr lang="ru-RU"/>
        </a:p>
      </dgm:t>
    </dgm:pt>
    <dgm:pt modelId="{7EBA488A-34A2-4F38-86C4-2EE353C942DE}">
      <dgm:prSet/>
      <dgm:spPr/>
      <dgm:t>
        <a:bodyPr/>
        <a:lstStyle/>
        <a:p>
          <a:r>
            <a:rPr lang="ru-RU" dirty="0" smtClean="0"/>
            <a:t>Иммунологический </a:t>
          </a:r>
        </a:p>
        <a:p>
          <a:r>
            <a:rPr lang="ru-RU" dirty="0" smtClean="0"/>
            <a:t>отдел</a:t>
          </a:r>
          <a:endParaRPr lang="ru-RU" dirty="0"/>
        </a:p>
      </dgm:t>
    </dgm:pt>
    <dgm:pt modelId="{1847C131-7D53-4B3A-ACC3-A5FDFBB17B7F}" type="parTrans" cxnId="{2E018CF2-F6C7-468C-ABAE-30837CDFB4E9}">
      <dgm:prSet/>
      <dgm:spPr/>
      <dgm:t>
        <a:bodyPr/>
        <a:lstStyle/>
        <a:p>
          <a:endParaRPr lang="ru-RU" dirty="0"/>
        </a:p>
      </dgm:t>
    </dgm:pt>
    <dgm:pt modelId="{C54BD69A-FEB3-40B9-A3CF-8596E3E70196}" type="sibTrans" cxnId="{2E018CF2-F6C7-468C-ABAE-30837CDFB4E9}">
      <dgm:prSet/>
      <dgm:spPr/>
      <dgm:t>
        <a:bodyPr/>
        <a:lstStyle/>
        <a:p>
          <a:endParaRPr lang="ru-RU"/>
        </a:p>
      </dgm:t>
    </dgm:pt>
    <dgm:pt modelId="{C24E6A5D-20A3-4E0E-9B4B-A2CFF6EEACE2}">
      <dgm:prSet/>
      <dgm:spPr/>
      <dgm:t>
        <a:bodyPr/>
        <a:lstStyle/>
        <a:p>
          <a:r>
            <a:rPr lang="ru-RU" dirty="0" smtClean="0"/>
            <a:t>Клинический отдел</a:t>
          </a:r>
          <a:endParaRPr lang="ru-RU" dirty="0"/>
        </a:p>
      </dgm:t>
    </dgm:pt>
    <dgm:pt modelId="{D0EDF376-19B4-44E5-9B66-3D1B04E29591}" type="parTrans" cxnId="{5EE115E3-A55F-4DA3-BDB3-E6327C25035C}">
      <dgm:prSet/>
      <dgm:spPr/>
      <dgm:t>
        <a:bodyPr/>
        <a:lstStyle/>
        <a:p>
          <a:endParaRPr lang="ru-RU" dirty="0"/>
        </a:p>
      </dgm:t>
    </dgm:pt>
    <dgm:pt modelId="{788BDDCE-CABC-4490-B50E-FA8114F3D9C1}" type="sibTrans" cxnId="{5EE115E3-A55F-4DA3-BDB3-E6327C25035C}">
      <dgm:prSet/>
      <dgm:spPr/>
      <dgm:t>
        <a:bodyPr/>
        <a:lstStyle/>
        <a:p>
          <a:endParaRPr lang="ru-RU"/>
        </a:p>
      </dgm:t>
    </dgm:pt>
    <dgm:pt modelId="{99E1EFE7-45DD-499C-93A5-FD010B8106E9}">
      <dgm:prSet/>
      <dgm:spPr/>
      <dgm:t>
        <a:bodyPr/>
        <a:lstStyle/>
        <a:p>
          <a:r>
            <a:rPr lang="ru-RU" dirty="0" smtClean="0"/>
            <a:t>ПЦР-лаборатория</a:t>
          </a:r>
          <a:endParaRPr lang="ru-RU" dirty="0"/>
        </a:p>
      </dgm:t>
    </dgm:pt>
    <dgm:pt modelId="{A599BA7C-827D-4B85-A804-D9F6FA6CA6BA}" type="parTrans" cxnId="{0FE1916C-A014-404B-9465-8AB3DFE37C13}">
      <dgm:prSet/>
      <dgm:spPr/>
      <dgm:t>
        <a:bodyPr/>
        <a:lstStyle/>
        <a:p>
          <a:endParaRPr lang="ru-RU" dirty="0"/>
        </a:p>
      </dgm:t>
    </dgm:pt>
    <dgm:pt modelId="{74C3E0F5-8E18-487B-B94F-D7833A2C2C25}" type="sibTrans" cxnId="{0FE1916C-A014-404B-9465-8AB3DFE37C13}">
      <dgm:prSet/>
      <dgm:spPr/>
      <dgm:t>
        <a:bodyPr/>
        <a:lstStyle/>
        <a:p>
          <a:endParaRPr lang="ru-RU"/>
        </a:p>
      </dgm:t>
    </dgm:pt>
    <dgm:pt modelId="{2A547242-8E18-4059-8837-7D8C3ADD34BA}">
      <dgm:prSet/>
      <dgm:spPr/>
      <dgm:t>
        <a:bodyPr/>
        <a:lstStyle/>
        <a:p>
          <a:r>
            <a:rPr lang="ru-RU" dirty="0" smtClean="0"/>
            <a:t>Палата интенсивной терапии</a:t>
          </a:r>
          <a:endParaRPr lang="ru-RU" dirty="0"/>
        </a:p>
      </dgm:t>
    </dgm:pt>
    <dgm:pt modelId="{7868343F-AA5F-45CB-821E-918464975159}" type="parTrans" cxnId="{292C6DC5-5CEA-4E51-8B82-C32E49530A0F}">
      <dgm:prSet/>
      <dgm:spPr/>
      <dgm:t>
        <a:bodyPr/>
        <a:lstStyle/>
        <a:p>
          <a:endParaRPr lang="ru-RU" dirty="0"/>
        </a:p>
      </dgm:t>
    </dgm:pt>
    <dgm:pt modelId="{5D52FED1-E7DC-47A4-A279-5693A19AC72B}" type="sibTrans" cxnId="{292C6DC5-5CEA-4E51-8B82-C32E49530A0F}">
      <dgm:prSet/>
      <dgm:spPr/>
      <dgm:t>
        <a:bodyPr/>
        <a:lstStyle/>
        <a:p>
          <a:endParaRPr lang="ru-RU"/>
        </a:p>
      </dgm:t>
    </dgm:pt>
    <dgm:pt modelId="{A1846D72-FA3D-47EB-B5B6-BD17E5C3B830}">
      <dgm:prSet/>
      <dgm:spPr/>
      <dgm:t>
        <a:bodyPr/>
        <a:lstStyle/>
        <a:p>
          <a:r>
            <a:rPr lang="ru-RU" dirty="0" smtClean="0"/>
            <a:t> Параклинические службы</a:t>
          </a:r>
          <a:endParaRPr lang="ru-RU" dirty="0"/>
        </a:p>
      </dgm:t>
    </dgm:pt>
    <dgm:pt modelId="{25DD8C68-27CB-45B5-BFF7-89BCAC6F0739}" type="parTrans" cxnId="{3530E9C1-9F9E-489D-A5FA-1E36EA91B578}">
      <dgm:prSet/>
      <dgm:spPr/>
      <dgm:t>
        <a:bodyPr/>
        <a:lstStyle/>
        <a:p>
          <a:endParaRPr lang="ru-RU" dirty="0"/>
        </a:p>
      </dgm:t>
    </dgm:pt>
    <dgm:pt modelId="{E57FD9B1-4CDB-4C51-9E4E-C97A5B744ED1}" type="sibTrans" cxnId="{3530E9C1-9F9E-489D-A5FA-1E36EA91B578}">
      <dgm:prSet/>
      <dgm:spPr/>
      <dgm:t>
        <a:bodyPr/>
        <a:lstStyle/>
        <a:p>
          <a:endParaRPr lang="ru-RU"/>
        </a:p>
      </dgm:t>
    </dgm:pt>
    <dgm:pt modelId="{52C61BA5-889D-4CA0-8889-AC294A4FFC9F}">
      <dgm:prSet/>
      <dgm:spPr/>
      <dgm:t>
        <a:bodyPr/>
        <a:lstStyle/>
        <a:p>
          <a:r>
            <a:rPr lang="ru-RU" dirty="0" smtClean="0"/>
            <a:t>Рентгенодиагностический кабинет</a:t>
          </a:r>
          <a:endParaRPr lang="ru-RU" dirty="0"/>
        </a:p>
      </dgm:t>
    </dgm:pt>
    <dgm:pt modelId="{72E84BB4-F867-4318-986E-2A84CD7BE813}" type="parTrans" cxnId="{CB6B7115-041D-42B3-9B78-641B2AD0054C}">
      <dgm:prSet/>
      <dgm:spPr/>
      <dgm:t>
        <a:bodyPr/>
        <a:lstStyle/>
        <a:p>
          <a:endParaRPr lang="ru-RU"/>
        </a:p>
      </dgm:t>
    </dgm:pt>
    <dgm:pt modelId="{43529046-C3C2-4F78-A4BC-72B8ABB19107}" type="sibTrans" cxnId="{CB6B7115-041D-42B3-9B78-641B2AD0054C}">
      <dgm:prSet/>
      <dgm:spPr/>
      <dgm:t>
        <a:bodyPr/>
        <a:lstStyle/>
        <a:p>
          <a:endParaRPr lang="ru-RU"/>
        </a:p>
      </dgm:t>
    </dgm:pt>
    <dgm:pt modelId="{47CA8939-D22C-4E6B-B964-B09C40F70ED6}">
      <dgm:prSet/>
      <dgm:spPr/>
      <dgm:t>
        <a:bodyPr/>
        <a:lstStyle/>
        <a:p>
          <a:r>
            <a:rPr lang="ru-RU" dirty="0" smtClean="0"/>
            <a:t> Кабинет УЗИ</a:t>
          </a:r>
          <a:endParaRPr lang="ru-RU" dirty="0"/>
        </a:p>
      </dgm:t>
    </dgm:pt>
    <dgm:pt modelId="{EA6F2D17-9A6F-41B6-B3E7-6B1862239417}" type="parTrans" cxnId="{861A9FD2-FEF2-4AF7-83AE-EDDDCFF96B3A}">
      <dgm:prSet/>
      <dgm:spPr/>
      <dgm:t>
        <a:bodyPr/>
        <a:lstStyle/>
        <a:p>
          <a:endParaRPr lang="ru-RU"/>
        </a:p>
      </dgm:t>
    </dgm:pt>
    <dgm:pt modelId="{9570A103-1243-43C5-BFB9-10E232AE5B8F}" type="sibTrans" cxnId="{861A9FD2-FEF2-4AF7-83AE-EDDDCFF96B3A}">
      <dgm:prSet/>
      <dgm:spPr/>
      <dgm:t>
        <a:bodyPr/>
        <a:lstStyle/>
        <a:p>
          <a:endParaRPr lang="ru-RU"/>
        </a:p>
      </dgm:t>
    </dgm:pt>
    <dgm:pt modelId="{B7DB53E5-7910-4F8B-9E65-1EEA31312F09}">
      <dgm:prSet/>
      <dgm:spPr/>
      <dgm:t>
        <a:bodyPr/>
        <a:lstStyle/>
        <a:p>
          <a:r>
            <a:rPr lang="ru-RU" dirty="0" smtClean="0"/>
            <a:t> Физиотерапевтический кабинет</a:t>
          </a:r>
          <a:endParaRPr lang="ru-RU" dirty="0"/>
        </a:p>
      </dgm:t>
    </dgm:pt>
    <dgm:pt modelId="{3530EA01-AEBD-407D-B5EC-AD1C19F9F957}" type="parTrans" cxnId="{81453B7F-EE13-4CC9-99B0-6D68037A3EC0}">
      <dgm:prSet/>
      <dgm:spPr/>
      <dgm:t>
        <a:bodyPr/>
        <a:lstStyle/>
        <a:p>
          <a:endParaRPr lang="ru-RU"/>
        </a:p>
      </dgm:t>
    </dgm:pt>
    <dgm:pt modelId="{338010C6-1AB2-4574-BE7E-A15A767B8AAB}" type="sibTrans" cxnId="{81453B7F-EE13-4CC9-99B0-6D68037A3EC0}">
      <dgm:prSet/>
      <dgm:spPr/>
      <dgm:t>
        <a:bodyPr/>
        <a:lstStyle/>
        <a:p>
          <a:endParaRPr lang="ru-RU"/>
        </a:p>
      </dgm:t>
    </dgm:pt>
    <dgm:pt modelId="{F48CCF7B-4E54-4DC7-AEAF-DA5B9FADA689}">
      <dgm:prSet/>
      <dgm:spPr/>
      <dgm:t>
        <a:bodyPr/>
        <a:lstStyle/>
        <a:p>
          <a:r>
            <a:rPr lang="ru-RU" dirty="0" smtClean="0"/>
            <a:t> Эндоскопический кабинет</a:t>
          </a:r>
          <a:endParaRPr lang="ru-RU" dirty="0"/>
        </a:p>
      </dgm:t>
    </dgm:pt>
    <dgm:pt modelId="{555B251A-C5EC-4870-9E9A-4F7C2185F37E}" type="parTrans" cxnId="{838CC16F-400F-49D5-BBBF-2D09072355C4}">
      <dgm:prSet/>
      <dgm:spPr/>
      <dgm:t>
        <a:bodyPr/>
        <a:lstStyle/>
        <a:p>
          <a:endParaRPr lang="ru-RU"/>
        </a:p>
      </dgm:t>
    </dgm:pt>
    <dgm:pt modelId="{06C58B00-7736-4D4B-9BFD-0E5E72B3852D}" type="sibTrans" cxnId="{838CC16F-400F-49D5-BBBF-2D09072355C4}">
      <dgm:prSet/>
      <dgm:spPr/>
      <dgm:t>
        <a:bodyPr/>
        <a:lstStyle/>
        <a:p>
          <a:endParaRPr lang="ru-RU"/>
        </a:p>
      </dgm:t>
    </dgm:pt>
    <dgm:pt modelId="{5FA65E02-2399-4B31-BB47-BF46BE976E33}">
      <dgm:prSet/>
      <dgm:spPr/>
      <dgm:t>
        <a:bodyPr/>
        <a:lstStyle/>
        <a:p>
          <a:r>
            <a:rPr lang="ru-RU" dirty="0" smtClean="0"/>
            <a:t>Кабинет ЭКГ</a:t>
          </a:r>
          <a:endParaRPr lang="ru-RU" dirty="0"/>
        </a:p>
      </dgm:t>
    </dgm:pt>
    <dgm:pt modelId="{3EFC0EDC-9D32-46B7-85AA-4686E59EC3E1}" type="parTrans" cxnId="{6DF491F9-F041-45D1-9277-1CAA1B4C724A}">
      <dgm:prSet/>
      <dgm:spPr/>
      <dgm:t>
        <a:bodyPr/>
        <a:lstStyle/>
        <a:p>
          <a:endParaRPr lang="ru-RU"/>
        </a:p>
      </dgm:t>
    </dgm:pt>
    <dgm:pt modelId="{F1DDCA03-82F7-4A2C-95C9-F659129DAF97}" type="sibTrans" cxnId="{6DF491F9-F041-45D1-9277-1CAA1B4C724A}">
      <dgm:prSet/>
      <dgm:spPr/>
      <dgm:t>
        <a:bodyPr/>
        <a:lstStyle/>
        <a:p>
          <a:endParaRPr lang="ru-RU"/>
        </a:p>
      </dgm:t>
    </dgm:pt>
    <dgm:pt modelId="{02F6AE3B-703A-4742-8CFC-5AF3B3F8BD2F}">
      <dgm:prSet/>
      <dgm:spPr/>
      <dgm:t>
        <a:bodyPr/>
        <a:lstStyle/>
        <a:p>
          <a:r>
            <a:rPr lang="ru-RU" dirty="0" smtClean="0"/>
            <a:t>Аптека</a:t>
          </a:r>
          <a:endParaRPr lang="ru-RU" dirty="0"/>
        </a:p>
      </dgm:t>
    </dgm:pt>
    <dgm:pt modelId="{1F26FEB4-7E02-4F37-B30B-83BF344A68E0}" type="parTrans" cxnId="{043BDE02-6FCE-4894-A7EC-94DC3D85B68B}">
      <dgm:prSet/>
      <dgm:spPr/>
      <dgm:t>
        <a:bodyPr/>
        <a:lstStyle/>
        <a:p>
          <a:endParaRPr lang="ru-RU"/>
        </a:p>
      </dgm:t>
    </dgm:pt>
    <dgm:pt modelId="{A9D92580-0191-48BC-B823-1EF8FE3EBF5A}" type="sibTrans" cxnId="{043BDE02-6FCE-4894-A7EC-94DC3D85B68B}">
      <dgm:prSet/>
      <dgm:spPr/>
      <dgm:t>
        <a:bodyPr/>
        <a:lstStyle/>
        <a:p>
          <a:endParaRPr lang="ru-RU"/>
        </a:p>
      </dgm:t>
    </dgm:pt>
    <dgm:pt modelId="{7C757669-80C2-4D92-AE66-4F6C6025492F}">
      <dgm:prSet/>
      <dgm:spPr/>
      <dgm:t>
        <a:bodyPr/>
        <a:lstStyle/>
        <a:p>
          <a:r>
            <a:rPr lang="ru-RU" dirty="0" smtClean="0"/>
            <a:t> Кабинет медицинской статистики</a:t>
          </a:r>
          <a:endParaRPr lang="ru-RU" dirty="0"/>
        </a:p>
      </dgm:t>
    </dgm:pt>
    <dgm:pt modelId="{06AD3B09-8CD2-4CED-840E-2C270E871759}" type="parTrans" cxnId="{D0BDF3FE-C91B-4422-898E-B35C38F3DB4F}">
      <dgm:prSet/>
      <dgm:spPr/>
      <dgm:t>
        <a:bodyPr/>
        <a:lstStyle/>
        <a:p>
          <a:endParaRPr lang="ru-RU"/>
        </a:p>
      </dgm:t>
    </dgm:pt>
    <dgm:pt modelId="{37B18385-3810-4FEF-B614-8537FC42EB71}" type="sibTrans" cxnId="{D0BDF3FE-C91B-4422-898E-B35C38F3DB4F}">
      <dgm:prSet/>
      <dgm:spPr/>
      <dgm:t>
        <a:bodyPr/>
        <a:lstStyle/>
        <a:p>
          <a:endParaRPr lang="ru-RU"/>
        </a:p>
      </dgm:t>
    </dgm:pt>
    <dgm:pt modelId="{817C3E76-6E67-4BFC-8C4C-2DB720519354}">
      <dgm:prSet/>
      <dgm:spPr/>
      <dgm:t>
        <a:bodyPr/>
        <a:lstStyle/>
        <a:p>
          <a:r>
            <a:rPr lang="ru-RU" dirty="0" smtClean="0"/>
            <a:t> Административные подразделения</a:t>
          </a:r>
          <a:endParaRPr lang="ru-RU" dirty="0"/>
        </a:p>
      </dgm:t>
    </dgm:pt>
    <dgm:pt modelId="{C3E8C952-D865-48EA-9708-8D967BE58B26}" type="parTrans" cxnId="{42649318-87B3-45BB-A8FD-F0F62F8B284D}">
      <dgm:prSet/>
      <dgm:spPr/>
      <dgm:t>
        <a:bodyPr/>
        <a:lstStyle/>
        <a:p>
          <a:endParaRPr lang="ru-RU"/>
        </a:p>
      </dgm:t>
    </dgm:pt>
    <dgm:pt modelId="{8F832AA3-8F0A-4D68-A713-5624A11600EF}" type="sibTrans" cxnId="{42649318-87B3-45BB-A8FD-F0F62F8B284D}">
      <dgm:prSet/>
      <dgm:spPr/>
      <dgm:t>
        <a:bodyPr/>
        <a:lstStyle/>
        <a:p>
          <a:endParaRPr lang="ru-RU"/>
        </a:p>
      </dgm:t>
    </dgm:pt>
    <dgm:pt modelId="{DB8C9453-F913-45EA-BF0B-2DBBCAC0F980}" type="pres">
      <dgm:prSet presAssocID="{3D310F29-1EA2-4009-8130-B1BC3130030A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0230922-DC82-4664-9080-0BAC20CDA2B3}" type="pres">
      <dgm:prSet presAssocID="{F7DEE944-FDA8-4103-B60A-F7A0494418A6}" presName="root1" presStyleCnt="0"/>
      <dgm:spPr/>
      <dgm:t>
        <a:bodyPr/>
        <a:lstStyle/>
        <a:p>
          <a:endParaRPr lang="ru-RU"/>
        </a:p>
      </dgm:t>
    </dgm:pt>
    <dgm:pt modelId="{3CAE652F-CC8D-48DB-AA37-8D5BDCFD5C19}" type="pres">
      <dgm:prSet presAssocID="{F7DEE944-FDA8-4103-B60A-F7A0494418A6}" presName="LevelOneTextNode" presStyleLbl="node0" presStyleIdx="0" presStyleCnt="1" custScaleY="15390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C30EE64-C1B9-47B5-BC69-57771E130129}" type="pres">
      <dgm:prSet presAssocID="{F7DEE944-FDA8-4103-B60A-F7A0494418A6}" presName="level2hierChild" presStyleCnt="0"/>
      <dgm:spPr/>
      <dgm:t>
        <a:bodyPr/>
        <a:lstStyle/>
        <a:p>
          <a:endParaRPr lang="ru-RU"/>
        </a:p>
      </dgm:t>
    </dgm:pt>
    <dgm:pt modelId="{03737FA6-2016-42E8-AFD2-D2738AA8C630}" type="pres">
      <dgm:prSet presAssocID="{D4E146D9-1A24-43BD-861A-655D29E1AAC3}" presName="conn2-1" presStyleLbl="parChTrans1D2" presStyleIdx="0" presStyleCnt="8"/>
      <dgm:spPr/>
      <dgm:t>
        <a:bodyPr/>
        <a:lstStyle/>
        <a:p>
          <a:endParaRPr lang="ru-RU"/>
        </a:p>
      </dgm:t>
    </dgm:pt>
    <dgm:pt modelId="{F0787DD7-5BEB-43D8-9957-145C3F844143}" type="pres">
      <dgm:prSet presAssocID="{D4E146D9-1A24-43BD-861A-655D29E1AAC3}" presName="connTx" presStyleLbl="parChTrans1D2" presStyleIdx="0" presStyleCnt="8"/>
      <dgm:spPr/>
      <dgm:t>
        <a:bodyPr/>
        <a:lstStyle/>
        <a:p>
          <a:endParaRPr lang="ru-RU"/>
        </a:p>
      </dgm:t>
    </dgm:pt>
    <dgm:pt modelId="{06B23BF2-4CDD-49DF-B319-44C637C87C0E}" type="pres">
      <dgm:prSet presAssocID="{84C0EDDA-3DB0-4BB6-8AE6-28AF9A77C6AD}" presName="root2" presStyleCnt="0"/>
      <dgm:spPr/>
      <dgm:t>
        <a:bodyPr/>
        <a:lstStyle/>
        <a:p>
          <a:endParaRPr lang="ru-RU"/>
        </a:p>
      </dgm:t>
    </dgm:pt>
    <dgm:pt modelId="{E76F8C40-4F39-4CD7-A51F-C7DB53208900}" type="pres">
      <dgm:prSet presAssocID="{84C0EDDA-3DB0-4BB6-8AE6-28AF9A77C6AD}" presName="LevelTwoTextNode" presStyleLbl="node2" presStyleIdx="0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40974E8-3D59-4824-97D2-B417BC9105E0}" type="pres">
      <dgm:prSet presAssocID="{84C0EDDA-3DB0-4BB6-8AE6-28AF9A77C6AD}" presName="level3hierChild" presStyleCnt="0"/>
      <dgm:spPr/>
      <dgm:t>
        <a:bodyPr/>
        <a:lstStyle/>
        <a:p>
          <a:endParaRPr lang="ru-RU"/>
        </a:p>
      </dgm:t>
    </dgm:pt>
    <dgm:pt modelId="{57260F67-E507-4608-BEAB-3ABE15B29E98}" type="pres">
      <dgm:prSet presAssocID="{5990DBC2-FEBA-47BD-90C9-4D835DB3F458}" presName="conn2-1" presStyleLbl="parChTrans1D2" presStyleIdx="1" presStyleCnt="8"/>
      <dgm:spPr/>
      <dgm:t>
        <a:bodyPr/>
        <a:lstStyle/>
        <a:p>
          <a:endParaRPr lang="ru-RU"/>
        </a:p>
      </dgm:t>
    </dgm:pt>
    <dgm:pt modelId="{ACF0CC9D-AB26-4FF1-889E-96F35DEBC039}" type="pres">
      <dgm:prSet presAssocID="{5990DBC2-FEBA-47BD-90C9-4D835DB3F458}" presName="connTx" presStyleLbl="parChTrans1D2" presStyleIdx="1" presStyleCnt="8"/>
      <dgm:spPr/>
      <dgm:t>
        <a:bodyPr/>
        <a:lstStyle/>
        <a:p>
          <a:endParaRPr lang="ru-RU"/>
        </a:p>
      </dgm:t>
    </dgm:pt>
    <dgm:pt modelId="{2809DAF2-2C5C-417F-A8C7-417D2C349EA0}" type="pres">
      <dgm:prSet presAssocID="{A5D8E7A8-1F64-4177-97AE-BC010CA1CB91}" presName="root2" presStyleCnt="0"/>
      <dgm:spPr/>
      <dgm:t>
        <a:bodyPr/>
        <a:lstStyle/>
        <a:p>
          <a:endParaRPr lang="ru-RU"/>
        </a:p>
      </dgm:t>
    </dgm:pt>
    <dgm:pt modelId="{B78A9D41-B5B6-4D1D-8E3F-D366E153857F}" type="pres">
      <dgm:prSet presAssocID="{A5D8E7A8-1F64-4177-97AE-BC010CA1CB91}" presName="LevelTwoTextNode" presStyleLbl="node2" presStyleIdx="1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D0AF612-9179-48A1-93F9-C314CA97FA5C}" type="pres">
      <dgm:prSet presAssocID="{A5D8E7A8-1F64-4177-97AE-BC010CA1CB91}" presName="level3hierChild" presStyleCnt="0"/>
      <dgm:spPr/>
      <dgm:t>
        <a:bodyPr/>
        <a:lstStyle/>
        <a:p>
          <a:endParaRPr lang="ru-RU"/>
        </a:p>
      </dgm:t>
    </dgm:pt>
    <dgm:pt modelId="{B1509828-B64E-46A8-BB98-F37F6502E0C2}" type="pres">
      <dgm:prSet presAssocID="{5331AA90-83ED-49D8-A928-C081F3D30C26}" presName="conn2-1" presStyleLbl="parChTrans1D3" presStyleIdx="0" presStyleCnt="10"/>
      <dgm:spPr/>
      <dgm:t>
        <a:bodyPr/>
        <a:lstStyle/>
        <a:p>
          <a:endParaRPr lang="ru-RU"/>
        </a:p>
      </dgm:t>
    </dgm:pt>
    <dgm:pt modelId="{C6ECA96D-CB2B-4991-884B-DDDBF3AB8956}" type="pres">
      <dgm:prSet presAssocID="{5331AA90-83ED-49D8-A928-C081F3D30C26}" presName="connTx" presStyleLbl="parChTrans1D3" presStyleIdx="0" presStyleCnt="10"/>
      <dgm:spPr/>
      <dgm:t>
        <a:bodyPr/>
        <a:lstStyle/>
        <a:p>
          <a:endParaRPr lang="ru-RU"/>
        </a:p>
      </dgm:t>
    </dgm:pt>
    <dgm:pt modelId="{2F12BFB9-B0DF-4A11-9280-13021382DBC2}" type="pres">
      <dgm:prSet presAssocID="{52721764-C6EE-4526-A55E-B05CE35073D9}" presName="root2" presStyleCnt="0"/>
      <dgm:spPr/>
      <dgm:t>
        <a:bodyPr/>
        <a:lstStyle/>
        <a:p>
          <a:endParaRPr lang="ru-RU"/>
        </a:p>
      </dgm:t>
    </dgm:pt>
    <dgm:pt modelId="{AC731F9B-FACD-4689-89D5-1FBD042E5C50}" type="pres">
      <dgm:prSet presAssocID="{52721764-C6EE-4526-A55E-B05CE35073D9}" presName="LevelTwoTextNode" presStyleLbl="node3" presStyleIdx="0" presStyleCnt="10" custScaleX="1056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8722353-3D4A-44D5-A918-533AF7E168FF}" type="pres">
      <dgm:prSet presAssocID="{52721764-C6EE-4526-A55E-B05CE35073D9}" presName="level3hierChild" presStyleCnt="0"/>
      <dgm:spPr/>
      <dgm:t>
        <a:bodyPr/>
        <a:lstStyle/>
        <a:p>
          <a:endParaRPr lang="ru-RU"/>
        </a:p>
      </dgm:t>
    </dgm:pt>
    <dgm:pt modelId="{0899C57C-6726-41E6-914D-49B4965C9565}" type="pres">
      <dgm:prSet presAssocID="{77238444-61F4-41FC-AA11-7AC6F0CB1551}" presName="conn2-1" presStyleLbl="parChTrans1D3" presStyleIdx="1" presStyleCnt="10"/>
      <dgm:spPr/>
      <dgm:t>
        <a:bodyPr/>
        <a:lstStyle/>
        <a:p>
          <a:endParaRPr lang="ru-RU"/>
        </a:p>
      </dgm:t>
    </dgm:pt>
    <dgm:pt modelId="{667A1C65-A34D-464B-9A41-23CA24D4E6DA}" type="pres">
      <dgm:prSet presAssocID="{77238444-61F4-41FC-AA11-7AC6F0CB1551}" presName="connTx" presStyleLbl="parChTrans1D3" presStyleIdx="1" presStyleCnt="10"/>
      <dgm:spPr/>
      <dgm:t>
        <a:bodyPr/>
        <a:lstStyle/>
        <a:p>
          <a:endParaRPr lang="ru-RU"/>
        </a:p>
      </dgm:t>
    </dgm:pt>
    <dgm:pt modelId="{02C70BDE-E0D4-49AA-A0D9-BF4AC15018A2}" type="pres">
      <dgm:prSet presAssocID="{69C99AAB-8E49-41C7-9B92-3EC30F605E4D}" presName="root2" presStyleCnt="0"/>
      <dgm:spPr/>
      <dgm:t>
        <a:bodyPr/>
        <a:lstStyle/>
        <a:p>
          <a:endParaRPr lang="ru-RU"/>
        </a:p>
      </dgm:t>
    </dgm:pt>
    <dgm:pt modelId="{2411B796-3D9A-4359-BEDD-317FD8EC4C9F}" type="pres">
      <dgm:prSet presAssocID="{69C99AAB-8E49-41C7-9B92-3EC30F605E4D}" presName="LevelTwoTextNode" presStyleLbl="node3" presStyleIdx="1" presStyleCnt="10" custScaleX="1056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C589EBA-F469-4EE1-B5AE-FEAC80A1063E}" type="pres">
      <dgm:prSet presAssocID="{69C99AAB-8E49-41C7-9B92-3EC30F605E4D}" presName="level3hierChild" presStyleCnt="0"/>
      <dgm:spPr/>
      <dgm:t>
        <a:bodyPr/>
        <a:lstStyle/>
        <a:p>
          <a:endParaRPr lang="ru-RU"/>
        </a:p>
      </dgm:t>
    </dgm:pt>
    <dgm:pt modelId="{B69C7C41-4828-4593-B0D4-57688C217132}" type="pres">
      <dgm:prSet presAssocID="{7DDCA83E-7830-41D7-88C5-980419F86599}" presName="conn2-1" presStyleLbl="parChTrans1D3" presStyleIdx="2" presStyleCnt="10"/>
      <dgm:spPr/>
      <dgm:t>
        <a:bodyPr/>
        <a:lstStyle/>
        <a:p>
          <a:endParaRPr lang="ru-RU"/>
        </a:p>
      </dgm:t>
    </dgm:pt>
    <dgm:pt modelId="{72279493-F23D-4037-87A9-B7C50AA45CAC}" type="pres">
      <dgm:prSet presAssocID="{7DDCA83E-7830-41D7-88C5-980419F86599}" presName="connTx" presStyleLbl="parChTrans1D3" presStyleIdx="2" presStyleCnt="10"/>
      <dgm:spPr/>
      <dgm:t>
        <a:bodyPr/>
        <a:lstStyle/>
        <a:p>
          <a:endParaRPr lang="ru-RU"/>
        </a:p>
      </dgm:t>
    </dgm:pt>
    <dgm:pt modelId="{4461E816-CA35-471D-8723-03E35D986C4E}" type="pres">
      <dgm:prSet presAssocID="{996C0151-0823-43A9-B551-31450E65CFD6}" presName="root2" presStyleCnt="0"/>
      <dgm:spPr/>
      <dgm:t>
        <a:bodyPr/>
        <a:lstStyle/>
        <a:p>
          <a:endParaRPr lang="ru-RU"/>
        </a:p>
      </dgm:t>
    </dgm:pt>
    <dgm:pt modelId="{25882971-07CD-4ED4-A8F5-324000DCAB39}" type="pres">
      <dgm:prSet presAssocID="{996C0151-0823-43A9-B551-31450E65CFD6}" presName="LevelTwoTextNode" presStyleLbl="node3" presStyleIdx="2" presStyleCnt="10" custScaleX="1056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28FEEB5-0809-4E71-849C-87246A6DAED7}" type="pres">
      <dgm:prSet presAssocID="{996C0151-0823-43A9-B551-31450E65CFD6}" presName="level3hierChild" presStyleCnt="0"/>
      <dgm:spPr/>
      <dgm:t>
        <a:bodyPr/>
        <a:lstStyle/>
        <a:p>
          <a:endParaRPr lang="ru-RU"/>
        </a:p>
      </dgm:t>
    </dgm:pt>
    <dgm:pt modelId="{07FE581A-42A2-4D2E-BD28-32979C69D85F}" type="pres">
      <dgm:prSet presAssocID="{7868343F-AA5F-45CB-821E-918464975159}" presName="conn2-1" presStyleLbl="parChTrans1D3" presStyleIdx="3" presStyleCnt="10"/>
      <dgm:spPr/>
      <dgm:t>
        <a:bodyPr/>
        <a:lstStyle/>
        <a:p>
          <a:endParaRPr lang="ru-RU"/>
        </a:p>
      </dgm:t>
    </dgm:pt>
    <dgm:pt modelId="{DAF9A539-E454-4F3A-B733-8BE62F040436}" type="pres">
      <dgm:prSet presAssocID="{7868343F-AA5F-45CB-821E-918464975159}" presName="connTx" presStyleLbl="parChTrans1D3" presStyleIdx="3" presStyleCnt="10"/>
      <dgm:spPr/>
      <dgm:t>
        <a:bodyPr/>
        <a:lstStyle/>
        <a:p>
          <a:endParaRPr lang="ru-RU"/>
        </a:p>
      </dgm:t>
    </dgm:pt>
    <dgm:pt modelId="{79E0EF7D-A310-47AA-9D35-42355B7CFE4B}" type="pres">
      <dgm:prSet presAssocID="{2A547242-8E18-4059-8837-7D8C3ADD34BA}" presName="root2" presStyleCnt="0"/>
      <dgm:spPr/>
      <dgm:t>
        <a:bodyPr/>
        <a:lstStyle/>
        <a:p>
          <a:endParaRPr lang="ru-RU"/>
        </a:p>
      </dgm:t>
    </dgm:pt>
    <dgm:pt modelId="{A3FF5170-64F2-46A9-9F5C-F80B13E16C2B}" type="pres">
      <dgm:prSet presAssocID="{2A547242-8E18-4059-8837-7D8C3ADD34BA}" presName="LevelTwoTextNode" presStyleLbl="node3" presStyleIdx="3" presStyleCnt="10" custScaleX="1056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8F77053-43E5-4B0F-94AF-6D30C9DF3973}" type="pres">
      <dgm:prSet presAssocID="{2A547242-8E18-4059-8837-7D8C3ADD34BA}" presName="level3hierChild" presStyleCnt="0"/>
      <dgm:spPr/>
      <dgm:t>
        <a:bodyPr/>
        <a:lstStyle/>
        <a:p>
          <a:endParaRPr lang="ru-RU"/>
        </a:p>
      </dgm:t>
    </dgm:pt>
    <dgm:pt modelId="{AF499546-6445-4B6C-B6DD-B45AF114D87D}" type="pres">
      <dgm:prSet presAssocID="{7C118753-7282-441F-97C2-22B751193F7C}" presName="conn2-1" presStyleLbl="parChTrans1D2" presStyleIdx="2" presStyleCnt="8"/>
      <dgm:spPr/>
      <dgm:t>
        <a:bodyPr/>
        <a:lstStyle/>
        <a:p>
          <a:endParaRPr lang="ru-RU"/>
        </a:p>
      </dgm:t>
    </dgm:pt>
    <dgm:pt modelId="{4D263701-9431-4564-9D74-648A2505D5CB}" type="pres">
      <dgm:prSet presAssocID="{7C118753-7282-441F-97C2-22B751193F7C}" presName="connTx" presStyleLbl="parChTrans1D2" presStyleIdx="2" presStyleCnt="8"/>
      <dgm:spPr/>
      <dgm:t>
        <a:bodyPr/>
        <a:lstStyle/>
        <a:p>
          <a:endParaRPr lang="ru-RU"/>
        </a:p>
      </dgm:t>
    </dgm:pt>
    <dgm:pt modelId="{BFCF017B-606F-4009-A791-91B406F1A93E}" type="pres">
      <dgm:prSet presAssocID="{5117C4E4-0F68-4D98-A46A-7E76A8D63F7C}" presName="root2" presStyleCnt="0"/>
      <dgm:spPr/>
      <dgm:t>
        <a:bodyPr/>
        <a:lstStyle/>
        <a:p>
          <a:endParaRPr lang="ru-RU"/>
        </a:p>
      </dgm:t>
    </dgm:pt>
    <dgm:pt modelId="{DD61C83F-DD51-4A2E-B9E3-3379E839C594}" type="pres">
      <dgm:prSet presAssocID="{5117C4E4-0F68-4D98-A46A-7E76A8D63F7C}" presName="LevelTwoTextNode" presStyleLbl="node2" presStyleIdx="2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F42C105-D3A6-4DCC-BD46-81153548C347}" type="pres">
      <dgm:prSet presAssocID="{5117C4E4-0F68-4D98-A46A-7E76A8D63F7C}" presName="level3hierChild" presStyleCnt="0"/>
      <dgm:spPr/>
      <dgm:t>
        <a:bodyPr/>
        <a:lstStyle/>
        <a:p>
          <a:endParaRPr lang="ru-RU"/>
        </a:p>
      </dgm:t>
    </dgm:pt>
    <dgm:pt modelId="{576DAF99-E511-4548-884A-117575F293AF}" type="pres">
      <dgm:prSet presAssocID="{A0B7309C-D533-4794-99CA-580A17B2DC5A}" presName="conn2-1" presStyleLbl="parChTrans1D2" presStyleIdx="3" presStyleCnt="8"/>
      <dgm:spPr/>
      <dgm:t>
        <a:bodyPr/>
        <a:lstStyle/>
        <a:p>
          <a:endParaRPr lang="ru-RU"/>
        </a:p>
      </dgm:t>
    </dgm:pt>
    <dgm:pt modelId="{25A38B9B-91EE-4AE2-BC3E-88F57CFD7973}" type="pres">
      <dgm:prSet presAssocID="{A0B7309C-D533-4794-99CA-580A17B2DC5A}" presName="connTx" presStyleLbl="parChTrans1D2" presStyleIdx="3" presStyleCnt="8"/>
      <dgm:spPr/>
      <dgm:t>
        <a:bodyPr/>
        <a:lstStyle/>
        <a:p>
          <a:endParaRPr lang="ru-RU"/>
        </a:p>
      </dgm:t>
    </dgm:pt>
    <dgm:pt modelId="{E43A47C9-EEEC-4AC4-83AA-438C711A760C}" type="pres">
      <dgm:prSet presAssocID="{601151DE-D313-4720-BF28-B5062709F36C}" presName="root2" presStyleCnt="0"/>
      <dgm:spPr/>
      <dgm:t>
        <a:bodyPr/>
        <a:lstStyle/>
        <a:p>
          <a:endParaRPr lang="ru-RU"/>
        </a:p>
      </dgm:t>
    </dgm:pt>
    <dgm:pt modelId="{64DA171B-ECA9-4E4E-82B3-5121E6E8DA4C}" type="pres">
      <dgm:prSet presAssocID="{601151DE-D313-4720-BF28-B5062709F36C}" presName="LevelTwoTextNode" presStyleLbl="node2" presStyleIdx="3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1EC6D33-3EE3-4245-A6F2-565283BC0E43}" type="pres">
      <dgm:prSet presAssocID="{601151DE-D313-4720-BF28-B5062709F36C}" presName="level3hierChild" presStyleCnt="0"/>
      <dgm:spPr/>
      <dgm:t>
        <a:bodyPr/>
        <a:lstStyle/>
        <a:p>
          <a:endParaRPr lang="ru-RU"/>
        </a:p>
      </dgm:t>
    </dgm:pt>
    <dgm:pt modelId="{4650F96E-38BC-4F88-8C1D-9876F1ABE154}" type="pres">
      <dgm:prSet presAssocID="{06AD3B09-8CD2-4CED-840E-2C270E871759}" presName="conn2-1" presStyleLbl="parChTrans1D2" presStyleIdx="4" presStyleCnt="8"/>
      <dgm:spPr/>
      <dgm:t>
        <a:bodyPr/>
        <a:lstStyle/>
        <a:p>
          <a:endParaRPr lang="ru-RU"/>
        </a:p>
      </dgm:t>
    </dgm:pt>
    <dgm:pt modelId="{B713E46F-22CB-4D75-AE06-33947D3018DD}" type="pres">
      <dgm:prSet presAssocID="{06AD3B09-8CD2-4CED-840E-2C270E871759}" presName="connTx" presStyleLbl="parChTrans1D2" presStyleIdx="4" presStyleCnt="8"/>
      <dgm:spPr/>
      <dgm:t>
        <a:bodyPr/>
        <a:lstStyle/>
        <a:p>
          <a:endParaRPr lang="ru-RU"/>
        </a:p>
      </dgm:t>
    </dgm:pt>
    <dgm:pt modelId="{59BFA115-647C-4BA4-ABFD-538365108A9B}" type="pres">
      <dgm:prSet presAssocID="{7C757669-80C2-4D92-AE66-4F6C6025492F}" presName="root2" presStyleCnt="0"/>
      <dgm:spPr/>
      <dgm:t>
        <a:bodyPr/>
        <a:lstStyle/>
        <a:p>
          <a:endParaRPr lang="ru-RU"/>
        </a:p>
      </dgm:t>
    </dgm:pt>
    <dgm:pt modelId="{77B0EEC0-F0E9-4BA3-84B2-67A41C88745D}" type="pres">
      <dgm:prSet presAssocID="{7C757669-80C2-4D92-AE66-4F6C6025492F}" presName="LevelTwoTextNode" presStyleLbl="node2" presStyleIdx="4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69588B0-9969-4C98-BC92-9D0A9F4A9E95}" type="pres">
      <dgm:prSet presAssocID="{7C757669-80C2-4D92-AE66-4F6C6025492F}" presName="level3hierChild" presStyleCnt="0"/>
      <dgm:spPr/>
      <dgm:t>
        <a:bodyPr/>
        <a:lstStyle/>
        <a:p>
          <a:endParaRPr lang="ru-RU"/>
        </a:p>
      </dgm:t>
    </dgm:pt>
    <dgm:pt modelId="{BBEF1A23-5FD5-4267-A9BF-7AEC8DFE8457}" type="pres">
      <dgm:prSet presAssocID="{1F26FEB4-7E02-4F37-B30B-83BF344A68E0}" presName="conn2-1" presStyleLbl="parChTrans1D2" presStyleIdx="5" presStyleCnt="8"/>
      <dgm:spPr/>
      <dgm:t>
        <a:bodyPr/>
        <a:lstStyle/>
        <a:p>
          <a:endParaRPr lang="ru-RU"/>
        </a:p>
      </dgm:t>
    </dgm:pt>
    <dgm:pt modelId="{CF1D2189-657E-4576-87CA-F0F9E98E58E3}" type="pres">
      <dgm:prSet presAssocID="{1F26FEB4-7E02-4F37-B30B-83BF344A68E0}" presName="connTx" presStyleLbl="parChTrans1D2" presStyleIdx="5" presStyleCnt="8"/>
      <dgm:spPr/>
      <dgm:t>
        <a:bodyPr/>
        <a:lstStyle/>
        <a:p>
          <a:endParaRPr lang="ru-RU"/>
        </a:p>
      </dgm:t>
    </dgm:pt>
    <dgm:pt modelId="{14922CCF-78E7-4A44-94F8-07B660D7A686}" type="pres">
      <dgm:prSet presAssocID="{02F6AE3B-703A-4742-8CFC-5AF3B3F8BD2F}" presName="root2" presStyleCnt="0"/>
      <dgm:spPr/>
      <dgm:t>
        <a:bodyPr/>
        <a:lstStyle/>
        <a:p>
          <a:endParaRPr lang="ru-RU"/>
        </a:p>
      </dgm:t>
    </dgm:pt>
    <dgm:pt modelId="{056E6F24-2A84-4823-8C25-7E8BBAF9D25D}" type="pres">
      <dgm:prSet presAssocID="{02F6AE3B-703A-4742-8CFC-5AF3B3F8BD2F}" presName="LevelTwoTextNode" presStyleLbl="node2" presStyleIdx="5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CFD47FB-9DDF-47E6-97AD-BF029638FEC8}" type="pres">
      <dgm:prSet presAssocID="{02F6AE3B-703A-4742-8CFC-5AF3B3F8BD2F}" presName="level3hierChild" presStyleCnt="0"/>
      <dgm:spPr/>
      <dgm:t>
        <a:bodyPr/>
        <a:lstStyle/>
        <a:p>
          <a:endParaRPr lang="ru-RU"/>
        </a:p>
      </dgm:t>
    </dgm:pt>
    <dgm:pt modelId="{B9D0CF45-3011-4222-8822-D86E3D357731}" type="pres">
      <dgm:prSet presAssocID="{25DD8C68-27CB-45B5-BFF7-89BCAC6F0739}" presName="conn2-1" presStyleLbl="parChTrans1D2" presStyleIdx="6" presStyleCnt="8"/>
      <dgm:spPr/>
      <dgm:t>
        <a:bodyPr/>
        <a:lstStyle/>
        <a:p>
          <a:endParaRPr lang="ru-RU"/>
        </a:p>
      </dgm:t>
    </dgm:pt>
    <dgm:pt modelId="{D3CBE59F-6527-40E3-9A3A-91B2A50208CF}" type="pres">
      <dgm:prSet presAssocID="{25DD8C68-27CB-45B5-BFF7-89BCAC6F0739}" presName="connTx" presStyleLbl="parChTrans1D2" presStyleIdx="6" presStyleCnt="8"/>
      <dgm:spPr/>
      <dgm:t>
        <a:bodyPr/>
        <a:lstStyle/>
        <a:p>
          <a:endParaRPr lang="ru-RU"/>
        </a:p>
      </dgm:t>
    </dgm:pt>
    <dgm:pt modelId="{D5419E4D-D1A2-4DE2-8979-078AC36A4027}" type="pres">
      <dgm:prSet presAssocID="{A1846D72-FA3D-47EB-B5B6-BD17E5C3B830}" presName="root2" presStyleCnt="0"/>
      <dgm:spPr/>
      <dgm:t>
        <a:bodyPr/>
        <a:lstStyle/>
        <a:p>
          <a:endParaRPr lang="ru-RU"/>
        </a:p>
      </dgm:t>
    </dgm:pt>
    <dgm:pt modelId="{B24D356E-5D82-4DEC-8EA1-A27F9A4A5281}" type="pres">
      <dgm:prSet presAssocID="{A1846D72-FA3D-47EB-B5B6-BD17E5C3B830}" presName="LevelTwoTextNode" presStyleLbl="node2" presStyleIdx="6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B2CFB6B-04C9-407C-B943-E096EEADF16C}" type="pres">
      <dgm:prSet presAssocID="{A1846D72-FA3D-47EB-B5B6-BD17E5C3B830}" presName="level3hierChild" presStyleCnt="0"/>
      <dgm:spPr/>
      <dgm:t>
        <a:bodyPr/>
        <a:lstStyle/>
        <a:p>
          <a:endParaRPr lang="ru-RU"/>
        </a:p>
      </dgm:t>
    </dgm:pt>
    <dgm:pt modelId="{DA1130DB-B86A-472A-90F0-C08B5259FBDA}" type="pres">
      <dgm:prSet presAssocID="{72E84BB4-F867-4318-986E-2A84CD7BE813}" presName="conn2-1" presStyleLbl="parChTrans1D3" presStyleIdx="4" presStyleCnt="10"/>
      <dgm:spPr/>
      <dgm:t>
        <a:bodyPr/>
        <a:lstStyle/>
        <a:p>
          <a:endParaRPr lang="ru-RU"/>
        </a:p>
      </dgm:t>
    </dgm:pt>
    <dgm:pt modelId="{B720FDB4-E49D-4215-B6B5-5F194B6A6782}" type="pres">
      <dgm:prSet presAssocID="{72E84BB4-F867-4318-986E-2A84CD7BE813}" presName="connTx" presStyleLbl="parChTrans1D3" presStyleIdx="4" presStyleCnt="10"/>
      <dgm:spPr/>
      <dgm:t>
        <a:bodyPr/>
        <a:lstStyle/>
        <a:p>
          <a:endParaRPr lang="ru-RU"/>
        </a:p>
      </dgm:t>
    </dgm:pt>
    <dgm:pt modelId="{6D7916BC-C0D8-494E-84A5-56B494CB0B34}" type="pres">
      <dgm:prSet presAssocID="{52C61BA5-889D-4CA0-8889-AC294A4FFC9F}" presName="root2" presStyleCnt="0"/>
      <dgm:spPr/>
      <dgm:t>
        <a:bodyPr/>
        <a:lstStyle/>
        <a:p>
          <a:endParaRPr lang="ru-RU"/>
        </a:p>
      </dgm:t>
    </dgm:pt>
    <dgm:pt modelId="{51AACE89-AF05-4D5F-8BFD-D5D99CE1D8F8}" type="pres">
      <dgm:prSet presAssocID="{52C61BA5-889D-4CA0-8889-AC294A4FFC9F}" presName="LevelTwoTextNode" presStyleLbl="node3" presStyleIdx="4" presStyleCnt="10" custScaleX="1035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AFDDE2E-F8FF-4F77-BE5C-8354F0A4CFBA}" type="pres">
      <dgm:prSet presAssocID="{52C61BA5-889D-4CA0-8889-AC294A4FFC9F}" presName="level3hierChild" presStyleCnt="0"/>
      <dgm:spPr/>
      <dgm:t>
        <a:bodyPr/>
        <a:lstStyle/>
        <a:p>
          <a:endParaRPr lang="ru-RU"/>
        </a:p>
      </dgm:t>
    </dgm:pt>
    <dgm:pt modelId="{92C88246-1DD1-4920-A7B3-366DECC8FC4C}" type="pres">
      <dgm:prSet presAssocID="{D17E3272-CA24-4A0C-A1C4-FC8EFB24A1C0}" presName="conn2-1" presStyleLbl="parChTrans1D3" presStyleIdx="5" presStyleCnt="10"/>
      <dgm:spPr/>
      <dgm:t>
        <a:bodyPr/>
        <a:lstStyle/>
        <a:p>
          <a:endParaRPr lang="ru-RU"/>
        </a:p>
      </dgm:t>
    </dgm:pt>
    <dgm:pt modelId="{6C650D13-82A1-4D52-B05A-14DB62B97D91}" type="pres">
      <dgm:prSet presAssocID="{D17E3272-CA24-4A0C-A1C4-FC8EFB24A1C0}" presName="connTx" presStyleLbl="parChTrans1D3" presStyleIdx="5" presStyleCnt="10"/>
      <dgm:spPr/>
      <dgm:t>
        <a:bodyPr/>
        <a:lstStyle/>
        <a:p>
          <a:endParaRPr lang="ru-RU"/>
        </a:p>
      </dgm:t>
    </dgm:pt>
    <dgm:pt modelId="{FC78ED0C-6F14-442E-B191-307EA772DE10}" type="pres">
      <dgm:prSet presAssocID="{69BB68F5-5D1B-4DBF-8BB8-EB909E1F7816}" presName="root2" presStyleCnt="0"/>
      <dgm:spPr/>
      <dgm:t>
        <a:bodyPr/>
        <a:lstStyle/>
        <a:p>
          <a:endParaRPr lang="ru-RU"/>
        </a:p>
      </dgm:t>
    </dgm:pt>
    <dgm:pt modelId="{A26065EC-8A9F-42F8-B215-7C65821E7285}" type="pres">
      <dgm:prSet presAssocID="{69BB68F5-5D1B-4DBF-8BB8-EB909E1F7816}" presName="LevelTwoTextNode" presStyleLbl="node3" presStyleIdx="5" presStyleCnt="10" custScaleX="10761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4A0CFAD-B29D-4EA9-B112-AC6BA233378E}" type="pres">
      <dgm:prSet presAssocID="{69BB68F5-5D1B-4DBF-8BB8-EB909E1F7816}" presName="level3hierChild" presStyleCnt="0"/>
      <dgm:spPr/>
      <dgm:t>
        <a:bodyPr/>
        <a:lstStyle/>
        <a:p>
          <a:endParaRPr lang="ru-RU"/>
        </a:p>
      </dgm:t>
    </dgm:pt>
    <dgm:pt modelId="{2F3CC2EB-7055-4CEB-9DE4-AE54D80CBD84}" type="pres">
      <dgm:prSet presAssocID="{A1662AE5-341F-4800-8B38-504BE6FE8A28}" presName="conn2-1" presStyleLbl="parChTrans1D4" presStyleIdx="0" presStyleCnt="4"/>
      <dgm:spPr/>
      <dgm:t>
        <a:bodyPr/>
        <a:lstStyle/>
        <a:p>
          <a:endParaRPr lang="ru-RU"/>
        </a:p>
      </dgm:t>
    </dgm:pt>
    <dgm:pt modelId="{1574323B-1394-4DAA-9736-C9C60C40C360}" type="pres">
      <dgm:prSet presAssocID="{A1662AE5-341F-4800-8B38-504BE6FE8A28}" presName="connTx" presStyleLbl="parChTrans1D4" presStyleIdx="0" presStyleCnt="4"/>
      <dgm:spPr/>
      <dgm:t>
        <a:bodyPr/>
        <a:lstStyle/>
        <a:p>
          <a:endParaRPr lang="ru-RU"/>
        </a:p>
      </dgm:t>
    </dgm:pt>
    <dgm:pt modelId="{6C4A7A1E-9203-4E14-B624-1609E2C173C4}" type="pres">
      <dgm:prSet presAssocID="{5CE1CD4A-24B1-42B4-A367-3CA69C67E049}" presName="root2" presStyleCnt="0"/>
      <dgm:spPr/>
      <dgm:t>
        <a:bodyPr/>
        <a:lstStyle/>
        <a:p>
          <a:endParaRPr lang="ru-RU"/>
        </a:p>
      </dgm:t>
    </dgm:pt>
    <dgm:pt modelId="{F308A0C5-84A1-4C04-A9CF-FA731D24F20D}" type="pres">
      <dgm:prSet presAssocID="{5CE1CD4A-24B1-42B4-A367-3CA69C67E049}" presName="LevelTwoTextNode" presStyleLbl="node4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102D874-5994-4C56-9CF7-1D363AF9B7E5}" type="pres">
      <dgm:prSet presAssocID="{5CE1CD4A-24B1-42B4-A367-3CA69C67E049}" presName="level3hierChild" presStyleCnt="0"/>
      <dgm:spPr/>
      <dgm:t>
        <a:bodyPr/>
        <a:lstStyle/>
        <a:p>
          <a:endParaRPr lang="ru-RU"/>
        </a:p>
      </dgm:t>
    </dgm:pt>
    <dgm:pt modelId="{870D7963-F609-4EA0-9059-E9281E67BDC0}" type="pres">
      <dgm:prSet presAssocID="{1847C131-7D53-4B3A-ACC3-A5FDFBB17B7F}" presName="conn2-1" presStyleLbl="parChTrans1D4" presStyleIdx="1" presStyleCnt="4"/>
      <dgm:spPr/>
      <dgm:t>
        <a:bodyPr/>
        <a:lstStyle/>
        <a:p>
          <a:endParaRPr lang="ru-RU"/>
        </a:p>
      </dgm:t>
    </dgm:pt>
    <dgm:pt modelId="{C7B0FF44-2BEE-45CD-9A11-8609A6C78B1A}" type="pres">
      <dgm:prSet presAssocID="{1847C131-7D53-4B3A-ACC3-A5FDFBB17B7F}" presName="connTx" presStyleLbl="parChTrans1D4" presStyleIdx="1" presStyleCnt="4"/>
      <dgm:spPr/>
      <dgm:t>
        <a:bodyPr/>
        <a:lstStyle/>
        <a:p>
          <a:endParaRPr lang="ru-RU"/>
        </a:p>
      </dgm:t>
    </dgm:pt>
    <dgm:pt modelId="{7892C8F1-1600-4F36-806C-A1C133DD108C}" type="pres">
      <dgm:prSet presAssocID="{7EBA488A-34A2-4F38-86C4-2EE353C942DE}" presName="root2" presStyleCnt="0"/>
      <dgm:spPr/>
      <dgm:t>
        <a:bodyPr/>
        <a:lstStyle/>
        <a:p>
          <a:endParaRPr lang="ru-RU"/>
        </a:p>
      </dgm:t>
    </dgm:pt>
    <dgm:pt modelId="{0C9F3A8C-217D-4656-882F-5E11F3535AFD}" type="pres">
      <dgm:prSet presAssocID="{7EBA488A-34A2-4F38-86C4-2EE353C942DE}" presName="LevelTwoTextNode" presStyleLbl="node4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1AEFD81-6438-4890-8D93-7122FA45E33F}" type="pres">
      <dgm:prSet presAssocID="{7EBA488A-34A2-4F38-86C4-2EE353C942DE}" presName="level3hierChild" presStyleCnt="0"/>
      <dgm:spPr/>
      <dgm:t>
        <a:bodyPr/>
        <a:lstStyle/>
        <a:p>
          <a:endParaRPr lang="ru-RU"/>
        </a:p>
      </dgm:t>
    </dgm:pt>
    <dgm:pt modelId="{5142F7DF-1F92-4163-AD8A-0D64518DCCBF}" type="pres">
      <dgm:prSet presAssocID="{D0EDF376-19B4-44E5-9B66-3D1B04E29591}" presName="conn2-1" presStyleLbl="parChTrans1D4" presStyleIdx="2" presStyleCnt="4"/>
      <dgm:spPr/>
      <dgm:t>
        <a:bodyPr/>
        <a:lstStyle/>
        <a:p>
          <a:endParaRPr lang="ru-RU"/>
        </a:p>
      </dgm:t>
    </dgm:pt>
    <dgm:pt modelId="{C8AA544A-6EE3-4647-9B9C-722314352392}" type="pres">
      <dgm:prSet presAssocID="{D0EDF376-19B4-44E5-9B66-3D1B04E29591}" presName="connTx" presStyleLbl="parChTrans1D4" presStyleIdx="2" presStyleCnt="4"/>
      <dgm:spPr/>
      <dgm:t>
        <a:bodyPr/>
        <a:lstStyle/>
        <a:p>
          <a:endParaRPr lang="ru-RU"/>
        </a:p>
      </dgm:t>
    </dgm:pt>
    <dgm:pt modelId="{B02D429E-79AE-4E20-B714-9452E6AECEA5}" type="pres">
      <dgm:prSet presAssocID="{C24E6A5D-20A3-4E0E-9B4B-A2CFF6EEACE2}" presName="root2" presStyleCnt="0"/>
      <dgm:spPr/>
      <dgm:t>
        <a:bodyPr/>
        <a:lstStyle/>
        <a:p>
          <a:endParaRPr lang="ru-RU"/>
        </a:p>
      </dgm:t>
    </dgm:pt>
    <dgm:pt modelId="{B8E09B1E-C98B-48C2-BEF9-01EAAF78E8A4}" type="pres">
      <dgm:prSet presAssocID="{C24E6A5D-20A3-4E0E-9B4B-A2CFF6EEACE2}" presName="LevelTwoTextNode" presStyleLbl="node4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D46A38-86D2-42DF-AF4B-B98C85959C4F}" type="pres">
      <dgm:prSet presAssocID="{C24E6A5D-20A3-4E0E-9B4B-A2CFF6EEACE2}" presName="level3hierChild" presStyleCnt="0"/>
      <dgm:spPr/>
      <dgm:t>
        <a:bodyPr/>
        <a:lstStyle/>
        <a:p>
          <a:endParaRPr lang="ru-RU"/>
        </a:p>
      </dgm:t>
    </dgm:pt>
    <dgm:pt modelId="{F0326BC7-EB2E-400E-8E47-43CD2260E241}" type="pres">
      <dgm:prSet presAssocID="{A599BA7C-827D-4B85-A804-D9F6FA6CA6BA}" presName="conn2-1" presStyleLbl="parChTrans1D4" presStyleIdx="3" presStyleCnt="4"/>
      <dgm:spPr/>
      <dgm:t>
        <a:bodyPr/>
        <a:lstStyle/>
        <a:p>
          <a:endParaRPr lang="ru-RU"/>
        </a:p>
      </dgm:t>
    </dgm:pt>
    <dgm:pt modelId="{3C644638-9658-40EC-911B-AB390828509A}" type="pres">
      <dgm:prSet presAssocID="{A599BA7C-827D-4B85-A804-D9F6FA6CA6BA}" presName="connTx" presStyleLbl="parChTrans1D4" presStyleIdx="3" presStyleCnt="4"/>
      <dgm:spPr/>
      <dgm:t>
        <a:bodyPr/>
        <a:lstStyle/>
        <a:p>
          <a:endParaRPr lang="ru-RU"/>
        </a:p>
      </dgm:t>
    </dgm:pt>
    <dgm:pt modelId="{FBE789CF-87F5-4D14-983C-D4FCF7A7B726}" type="pres">
      <dgm:prSet presAssocID="{99E1EFE7-45DD-499C-93A5-FD010B8106E9}" presName="root2" presStyleCnt="0"/>
      <dgm:spPr/>
      <dgm:t>
        <a:bodyPr/>
        <a:lstStyle/>
        <a:p>
          <a:endParaRPr lang="ru-RU"/>
        </a:p>
      </dgm:t>
    </dgm:pt>
    <dgm:pt modelId="{8CA3CC2A-4AC2-4A3B-8FE3-AA5BA9C95FFC}" type="pres">
      <dgm:prSet presAssocID="{99E1EFE7-45DD-499C-93A5-FD010B8106E9}" presName="LevelTwoTextNode" presStyleLbl="node4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00EFA54-9AEA-4001-8CEB-01BE0CF25081}" type="pres">
      <dgm:prSet presAssocID="{99E1EFE7-45DD-499C-93A5-FD010B8106E9}" presName="level3hierChild" presStyleCnt="0"/>
      <dgm:spPr/>
      <dgm:t>
        <a:bodyPr/>
        <a:lstStyle/>
        <a:p>
          <a:endParaRPr lang="ru-RU"/>
        </a:p>
      </dgm:t>
    </dgm:pt>
    <dgm:pt modelId="{6B85A0E6-E534-4B14-9524-6EAC838757B8}" type="pres">
      <dgm:prSet presAssocID="{EA6F2D17-9A6F-41B6-B3E7-6B1862239417}" presName="conn2-1" presStyleLbl="parChTrans1D3" presStyleIdx="6" presStyleCnt="10"/>
      <dgm:spPr/>
      <dgm:t>
        <a:bodyPr/>
        <a:lstStyle/>
        <a:p>
          <a:endParaRPr lang="ru-RU"/>
        </a:p>
      </dgm:t>
    </dgm:pt>
    <dgm:pt modelId="{756385F4-4666-4F5B-AD24-D898F9B5D325}" type="pres">
      <dgm:prSet presAssocID="{EA6F2D17-9A6F-41B6-B3E7-6B1862239417}" presName="connTx" presStyleLbl="parChTrans1D3" presStyleIdx="6" presStyleCnt="10"/>
      <dgm:spPr/>
      <dgm:t>
        <a:bodyPr/>
        <a:lstStyle/>
        <a:p>
          <a:endParaRPr lang="ru-RU"/>
        </a:p>
      </dgm:t>
    </dgm:pt>
    <dgm:pt modelId="{AE249395-2269-47CA-92DB-92AE9C22BECF}" type="pres">
      <dgm:prSet presAssocID="{47CA8939-D22C-4E6B-B964-B09C40F70ED6}" presName="root2" presStyleCnt="0"/>
      <dgm:spPr/>
      <dgm:t>
        <a:bodyPr/>
        <a:lstStyle/>
        <a:p>
          <a:endParaRPr lang="ru-RU"/>
        </a:p>
      </dgm:t>
    </dgm:pt>
    <dgm:pt modelId="{EA530D0F-9306-495B-97CE-6C934DF6109A}" type="pres">
      <dgm:prSet presAssocID="{47CA8939-D22C-4E6B-B964-B09C40F70ED6}" presName="LevelTwoTextNode" presStyleLbl="node3" presStyleIdx="6" presStyleCnt="10" custScaleX="1056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97809D7-9977-447F-AFFA-9E54D3156170}" type="pres">
      <dgm:prSet presAssocID="{47CA8939-D22C-4E6B-B964-B09C40F70ED6}" presName="level3hierChild" presStyleCnt="0"/>
      <dgm:spPr/>
      <dgm:t>
        <a:bodyPr/>
        <a:lstStyle/>
        <a:p>
          <a:endParaRPr lang="ru-RU"/>
        </a:p>
      </dgm:t>
    </dgm:pt>
    <dgm:pt modelId="{33F8E169-FC95-4BE2-B1B5-7AB486B8699E}" type="pres">
      <dgm:prSet presAssocID="{3530EA01-AEBD-407D-B5EC-AD1C19F9F957}" presName="conn2-1" presStyleLbl="parChTrans1D3" presStyleIdx="7" presStyleCnt="10"/>
      <dgm:spPr/>
      <dgm:t>
        <a:bodyPr/>
        <a:lstStyle/>
        <a:p>
          <a:endParaRPr lang="ru-RU"/>
        </a:p>
      </dgm:t>
    </dgm:pt>
    <dgm:pt modelId="{33ED5B88-41C4-48E1-A716-9CB3AC3E8F5F}" type="pres">
      <dgm:prSet presAssocID="{3530EA01-AEBD-407D-B5EC-AD1C19F9F957}" presName="connTx" presStyleLbl="parChTrans1D3" presStyleIdx="7" presStyleCnt="10"/>
      <dgm:spPr/>
      <dgm:t>
        <a:bodyPr/>
        <a:lstStyle/>
        <a:p>
          <a:endParaRPr lang="ru-RU"/>
        </a:p>
      </dgm:t>
    </dgm:pt>
    <dgm:pt modelId="{A952DFAE-F3D4-415F-BCCC-0E4111FD2F89}" type="pres">
      <dgm:prSet presAssocID="{B7DB53E5-7910-4F8B-9E65-1EEA31312F09}" presName="root2" presStyleCnt="0"/>
      <dgm:spPr/>
      <dgm:t>
        <a:bodyPr/>
        <a:lstStyle/>
        <a:p>
          <a:endParaRPr lang="ru-RU"/>
        </a:p>
      </dgm:t>
    </dgm:pt>
    <dgm:pt modelId="{FF612711-F2F9-49F5-A6DB-A6B73DF590B9}" type="pres">
      <dgm:prSet presAssocID="{B7DB53E5-7910-4F8B-9E65-1EEA31312F09}" presName="LevelTwoTextNode" presStyleLbl="node3" presStyleIdx="7" presStyleCnt="10" custScaleX="1056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0B7E1E7-61CC-4502-AFE2-8972A0CED250}" type="pres">
      <dgm:prSet presAssocID="{B7DB53E5-7910-4F8B-9E65-1EEA31312F09}" presName="level3hierChild" presStyleCnt="0"/>
      <dgm:spPr/>
      <dgm:t>
        <a:bodyPr/>
        <a:lstStyle/>
        <a:p>
          <a:endParaRPr lang="ru-RU"/>
        </a:p>
      </dgm:t>
    </dgm:pt>
    <dgm:pt modelId="{AD2F6E2B-734E-4887-A9B3-2F75982E7876}" type="pres">
      <dgm:prSet presAssocID="{555B251A-C5EC-4870-9E9A-4F7C2185F37E}" presName="conn2-1" presStyleLbl="parChTrans1D3" presStyleIdx="8" presStyleCnt="10"/>
      <dgm:spPr/>
      <dgm:t>
        <a:bodyPr/>
        <a:lstStyle/>
        <a:p>
          <a:endParaRPr lang="ru-RU"/>
        </a:p>
      </dgm:t>
    </dgm:pt>
    <dgm:pt modelId="{B0A3AEDD-EA9C-4D7D-9F00-02BED847D058}" type="pres">
      <dgm:prSet presAssocID="{555B251A-C5EC-4870-9E9A-4F7C2185F37E}" presName="connTx" presStyleLbl="parChTrans1D3" presStyleIdx="8" presStyleCnt="10"/>
      <dgm:spPr/>
      <dgm:t>
        <a:bodyPr/>
        <a:lstStyle/>
        <a:p>
          <a:endParaRPr lang="ru-RU"/>
        </a:p>
      </dgm:t>
    </dgm:pt>
    <dgm:pt modelId="{946A0194-4990-4378-9EE9-3D8027CB5F44}" type="pres">
      <dgm:prSet presAssocID="{F48CCF7B-4E54-4DC7-AEAF-DA5B9FADA689}" presName="root2" presStyleCnt="0"/>
      <dgm:spPr/>
      <dgm:t>
        <a:bodyPr/>
        <a:lstStyle/>
        <a:p>
          <a:endParaRPr lang="ru-RU"/>
        </a:p>
      </dgm:t>
    </dgm:pt>
    <dgm:pt modelId="{9DF253ED-DE52-4D26-9524-C12377838B90}" type="pres">
      <dgm:prSet presAssocID="{F48CCF7B-4E54-4DC7-AEAF-DA5B9FADA689}" presName="LevelTwoTextNode" presStyleLbl="node3" presStyleIdx="8" presStyleCnt="10" custScaleX="1056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E75259-DA9B-4B20-AA22-D00ACE51E95E}" type="pres">
      <dgm:prSet presAssocID="{F48CCF7B-4E54-4DC7-AEAF-DA5B9FADA689}" presName="level3hierChild" presStyleCnt="0"/>
      <dgm:spPr/>
      <dgm:t>
        <a:bodyPr/>
        <a:lstStyle/>
        <a:p>
          <a:endParaRPr lang="ru-RU"/>
        </a:p>
      </dgm:t>
    </dgm:pt>
    <dgm:pt modelId="{8A1B4B44-D03C-4393-BC91-E1604944124E}" type="pres">
      <dgm:prSet presAssocID="{3EFC0EDC-9D32-46B7-85AA-4686E59EC3E1}" presName="conn2-1" presStyleLbl="parChTrans1D3" presStyleIdx="9" presStyleCnt="10"/>
      <dgm:spPr/>
      <dgm:t>
        <a:bodyPr/>
        <a:lstStyle/>
        <a:p>
          <a:endParaRPr lang="ru-RU"/>
        </a:p>
      </dgm:t>
    </dgm:pt>
    <dgm:pt modelId="{82340451-4F76-4D9C-A444-CDE9411E3F00}" type="pres">
      <dgm:prSet presAssocID="{3EFC0EDC-9D32-46B7-85AA-4686E59EC3E1}" presName="connTx" presStyleLbl="parChTrans1D3" presStyleIdx="9" presStyleCnt="10"/>
      <dgm:spPr/>
      <dgm:t>
        <a:bodyPr/>
        <a:lstStyle/>
        <a:p>
          <a:endParaRPr lang="ru-RU"/>
        </a:p>
      </dgm:t>
    </dgm:pt>
    <dgm:pt modelId="{2C54EB56-B06E-4536-9A4A-EE8067C6C382}" type="pres">
      <dgm:prSet presAssocID="{5FA65E02-2399-4B31-BB47-BF46BE976E33}" presName="root2" presStyleCnt="0"/>
      <dgm:spPr/>
      <dgm:t>
        <a:bodyPr/>
        <a:lstStyle/>
        <a:p>
          <a:endParaRPr lang="ru-RU"/>
        </a:p>
      </dgm:t>
    </dgm:pt>
    <dgm:pt modelId="{F6027D1C-ABAD-465A-8E64-1DFF0DB00FE0}" type="pres">
      <dgm:prSet presAssocID="{5FA65E02-2399-4B31-BB47-BF46BE976E33}" presName="LevelTwoTextNode" presStyleLbl="node3" presStyleIdx="9" presStyleCnt="10" custScaleX="1056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56FC48D-3473-4B81-8F2B-173D9BE68BF4}" type="pres">
      <dgm:prSet presAssocID="{5FA65E02-2399-4B31-BB47-BF46BE976E33}" presName="level3hierChild" presStyleCnt="0"/>
      <dgm:spPr/>
      <dgm:t>
        <a:bodyPr/>
        <a:lstStyle/>
        <a:p>
          <a:endParaRPr lang="ru-RU"/>
        </a:p>
      </dgm:t>
    </dgm:pt>
    <dgm:pt modelId="{424B6021-A8F9-46EB-9A95-2E2C96E4116A}" type="pres">
      <dgm:prSet presAssocID="{C3E8C952-D865-48EA-9708-8D967BE58B26}" presName="conn2-1" presStyleLbl="parChTrans1D2" presStyleIdx="7" presStyleCnt="8"/>
      <dgm:spPr/>
      <dgm:t>
        <a:bodyPr/>
        <a:lstStyle/>
        <a:p>
          <a:endParaRPr lang="ru-RU"/>
        </a:p>
      </dgm:t>
    </dgm:pt>
    <dgm:pt modelId="{E9418A67-9075-4701-B486-C12051A0BE05}" type="pres">
      <dgm:prSet presAssocID="{C3E8C952-D865-48EA-9708-8D967BE58B26}" presName="connTx" presStyleLbl="parChTrans1D2" presStyleIdx="7" presStyleCnt="8"/>
      <dgm:spPr/>
      <dgm:t>
        <a:bodyPr/>
        <a:lstStyle/>
        <a:p>
          <a:endParaRPr lang="ru-RU"/>
        </a:p>
      </dgm:t>
    </dgm:pt>
    <dgm:pt modelId="{3F865211-8EC1-4C77-955A-FB61BB7E7DC9}" type="pres">
      <dgm:prSet presAssocID="{817C3E76-6E67-4BFC-8C4C-2DB720519354}" presName="root2" presStyleCnt="0"/>
      <dgm:spPr/>
      <dgm:t>
        <a:bodyPr/>
        <a:lstStyle/>
        <a:p>
          <a:endParaRPr lang="ru-RU"/>
        </a:p>
      </dgm:t>
    </dgm:pt>
    <dgm:pt modelId="{285B3623-11EA-4EBC-AA47-B11A89BF36A4}" type="pres">
      <dgm:prSet presAssocID="{817C3E76-6E67-4BFC-8C4C-2DB720519354}" presName="LevelTwoTextNode" presStyleLbl="node2" presStyleIdx="7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4090033-FEB2-4080-AD3E-7FE7796D47A9}" type="pres">
      <dgm:prSet presAssocID="{817C3E76-6E67-4BFC-8C4C-2DB720519354}" presName="level3hierChild" presStyleCnt="0"/>
      <dgm:spPr/>
      <dgm:t>
        <a:bodyPr/>
        <a:lstStyle/>
        <a:p>
          <a:endParaRPr lang="ru-RU"/>
        </a:p>
      </dgm:t>
    </dgm:pt>
  </dgm:ptLst>
  <dgm:cxnLst>
    <dgm:cxn modelId="{92824016-7F23-4B4C-B5E5-B174A34F75B5}" srcId="{A5D8E7A8-1F64-4177-97AE-BC010CA1CB91}" destId="{52721764-C6EE-4526-A55E-B05CE35073D9}" srcOrd="0" destOrd="0" parTransId="{5331AA90-83ED-49D8-A928-C081F3D30C26}" sibTransId="{43C292DC-E7D5-46C0-9769-FE8FBD376B27}"/>
    <dgm:cxn modelId="{E2246E2F-F83E-434D-A72B-E5E33A9ECD61}" srcId="{3D310F29-1EA2-4009-8130-B1BC3130030A}" destId="{F7DEE944-FDA8-4103-B60A-F7A0494418A6}" srcOrd="0" destOrd="0" parTransId="{F6E2DE47-93BD-4C0C-8BBA-75416B8B3D56}" sibTransId="{34066C8F-8838-4FA4-B22B-D7A240D4DA3B}"/>
    <dgm:cxn modelId="{5231F125-3C80-4B97-BB4F-E50ACFD4C450}" type="presOf" srcId="{3EFC0EDC-9D32-46B7-85AA-4686E59EC3E1}" destId="{8A1B4B44-D03C-4393-BC91-E1604944124E}" srcOrd="0" destOrd="0" presId="urn:microsoft.com/office/officeart/2008/layout/HorizontalMultiLevelHierarchy"/>
    <dgm:cxn modelId="{EEAF02C6-B42B-44F8-B34F-510F672BC325}" srcId="{F7DEE944-FDA8-4103-B60A-F7A0494418A6}" destId="{A5D8E7A8-1F64-4177-97AE-BC010CA1CB91}" srcOrd="1" destOrd="0" parTransId="{5990DBC2-FEBA-47BD-90C9-4D835DB3F458}" sibTransId="{AFE55342-EC7F-49B8-872D-B6A8FA73256A}"/>
    <dgm:cxn modelId="{80F9E386-E38C-4093-81A9-6BE497B50F4D}" type="presOf" srcId="{D17E3272-CA24-4A0C-A1C4-FC8EFB24A1C0}" destId="{92C88246-1DD1-4920-A7B3-366DECC8FC4C}" srcOrd="0" destOrd="0" presId="urn:microsoft.com/office/officeart/2008/layout/HorizontalMultiLevelHierarchy"/>
    <dgm:cxn modelId="{FCEDD4A1-28D8-4A8B-B8E2-34B06A3D8C98}" type="presOf" srcId="{817C3E76-6E67-4BFC-8C4C-2DB720519354}" destId="{285B3623-11EA-4EBC-AA47-B11A89BF36A4}" srcOrd="0" destOrd="0" presId="urn:microsoft.com/office/officeart/2008/layout/HorizontalMultiLevelHierarchy"/>
    <dgm:cxn modelId="{42649318-87B3-45BB-A8FD-F0F62F8B284D}" srcId="{F7DEE944-FDA8-4103-B60A-F7A0494418A6}" destId="{817C3E76-6E67-4BFC-8C4C-2DB720519354}" srcOrd="7" destOrd="0" parTransId="{C3E8C952-D865-48EA-9708-8D967BE58B26}" sibTransId="{8F832AA3-8F0A-4D68-A713-5624A11600EF}"/>
    <dgm:cxn modelId="{CA9A8B3F-DD08-4A5B-8B70-6E91FF158B48}" type="presOf" srcId="{A599BA7C-827D-4B85-A804-D9F6FA6CA6BA}" destId="{3C644638-9658-40EC-911B-AB390828509A}" srcOrd="1" destOrd="0" presId="urn:microsoft.com/office/officeart/2008/layout/HorizontalMultiLevelHierarchy"/>
    <dgm:cxn modelId="{D58CCDE6-CE59-423A-9E6D-9781237D5F28}" type="presOf" srcId="{7C118753-7282-441F-97C2-22B751193F7C}" destId="{AF499546-6445-4B6C-B6DD-B45AF114D87D}" srcOrd="0" destOrd="0" presId="urn:microsoft.com/office/officeart/2008/layout/HorizontalMultiLevelHierarchy"/>
    <dgm:cxn modelId="{D279473E-4EB0-407A-A8C6-FDD649005147}" type="presOf" srcId="{5117C4E4-0F68-4D98-A46A-7E76A8D63F7C}" destId="{DD61C83F-DD51-4A2E-B9E3-3379E839C594}" srcOrd="0" destOrd="0" presId="urn:microsoft.com/office/officeart/2008/layout/HorizontalMultiLevelHierarchy"/>
    <dgm:cxn modelId="{B5289272-BA2A-4CD5-A995-4044BFAE8A8B}" type="presOf" srcId="{EA6F2D17-9A6F-41B6-B3E7-6B1862239417}" destId="{6B85A0E6-E534-4B14-9524-6EAC838757B8}" srcOrd="0" destOrd="0" presId="urn:microsoft.com/office/officeart/2008/layout/HorizontalMultiLevelHierarchy"/>
    <dgm:cxn modelId="{3601892A-F9F7-480C-B74E-FE6B643ED299}" type="presOf" srcId="{72E84BB4-F867-4318-986E-2A84CD7BE813}" destId="{B720FDB4-E49D-4215-B6B5-5F194B6A6782}" srcOrd="1" destOrd="0" presId="urn:microsoft.com/office/officeart/2008/layout/HorizontalMultiLevelHierarchy"/>
    <dgm:cxn modelId="{CDB16C99-B42D-4125-AEDA-8A976DC3F07F}" type="presOf" srcId="{EA6F2D17-9A6F-41B6-B3E7-6B1862239417}" destId="{756385F4-4666-4F5B-AD24-D898F9B5D325}" srcOrd="1" destOrd="0" presId="urn:microsoft.com/office/officeart/2008/layout/HorizontalMultiLevelHierarchy"/>
    <dgm:cxn modelId="{884B6A58-BEBB-476C-A388-B353B8AD92D4}" type="presOf" srcId="{77238444-61F4-41FC-AA11-7AC6F0CB1551}" destId="{0899C57C-6726-41E6-914D-49B4965C9565}" srcOrd="0" destOrd="0" presId="urn:microsoft.com/office/officeart/2008/layout/HorizontalMultiLevelHierarchy"/>
    <dgm:cxn modelId="{3F11E83C-B443-4BA7-AC43-B5BFD165F92F}" type="presOf" srcId="{F48CCF7B-4E54-4DC7-AEAF-DA5B9FADA689}" destId="{9DF253ED-DE52-4D26-9524-C12377838B90}" srcOrd="0" destOrd="0" presId="urn:microsoft.com/office/officeart/2008/layout/HorizontalMultiLevelHierarchy"/>
    <dgm:cxn modelId="{B219FBD4-FD54-4370-BD36-3F57363DD76C}" type="presOf" srcId="{7868343F-AA5F-45CB-821E-918464975159}" destId="{07FE581A-42A2-4D2E-BD28-32979C69D85F}" srcOrd="0" destOrd="0" presId="urn:microsoft.com/office/officeart/2008/layout/HorizontalMultiLevelHierarchy"/>
    <dgm:cxn modelId="{09ECA876-164B-425D-A161-D0A8FA08D891}" type="presOf" srcId="{7DDCA83E-7830-41D7-88C5-980419F86599}" destId="{B69C7C41-4828-4593-B0D4-57688C217132}" srcOrd="0" destOrd="0" presId="urn:microsoft.com/office/officeart/2008/layout/HorizontalMultiLevelHierarchy"/>
    <dgm:cxn modelId="{6B4EA193-F91D-4EAD-920F-3C9BD5D63C09}" type="presOf" srcId="{06AD3B09-8CD2-4CED-840E-2C270E871759}" destId="{B713E46F-22CB-4D75-AE06-33947D3018DD}" srcOrd="1" destOrd="0" presId="urn:microsoft.com/office/officeart/2008/layout/HorizontalMultiLevelHierarchy"/>
    <dgm:cxn modelId="{D857B3F9-5ACE-49FE-9CDB-C280FAB1C6CB}" type="presOf" srcId="{3530EA01-AEBD-407D-B5EC-AD1C19F9F957}" destId="{33F8E169-FC95-4BE2-B1B5-7AB486B8699E}" srcOrd="0" destOrd="0" presId="urn:microsoft.com/office/officeart/2008/layout/HorizontalMultiLevelHierarchy"/>
    <dgm:cxn modelId="{C9BB249D-C037-4F86-B83B-8B1808923A4A}" srcId="{A5D8E7A8-1F64-4177-97AE-BC010CA1CB91}" destId="{996C0151-0823-43A9-B551-31450E65CFD6}" srcOrd="2" destOrd="0" parTransId="{7DDCA83E-7830-41D7-88C5-980419F86599}" sibTransId="{6FB44625-41EC-4E52-AC9E-A531F83DE9FF}"/>
    <dgm:cxn modelId="{22466279-06A4-4D7B-9883-8B57697F7DA9}" type="presOf" srcId="{555B251A-C5EC-4870-9E9A-4F7C2185F37E}" destId="{AD2F6E2B-734E-4887-A9B3-2F75982E7876}" srcOrd="0" destOrd="0" presId="urn:microsoft.com/office/officeart/2008/layout/HorizontalMultiLevelHierarchy"/>
    <dgm:cxn modelId="{BFBDE983-9E8C-4F86-81AA-56FCA7B45636}" type="presOf" srcId="{5CE1CD4A-24B1-42B4-A367-3CA69C67E049}" destId="{F308A0C5-84A1-4C04-A9CF-FA731D24F20D}" srcOrd="0" destOrd="0" presId="urn:microsoft.com/office/officeart/2008/layout/HorizontalMultiLevelHierarchy"/>
    <dgm:cxn modelId="{A5708AE7-F602-42C7-A575-F53E12A464E0}" type="presOf" srcId="{A1846D72-FA3D-47EB-B5B6-BD17E5C3B830}" destId="{B24D356E-5D82-4DEC-8EA1-A27F9A4A5281}" srcOrd="0" destOrd="0" presId="urn:microsoft.com/office/officeart/2008/layout/HorizontalMultiLevelHierarchy"/>
    <dgm:cxn modelId="{0FE1916C-A014-404B-9465-8AB3DFE37C13}" srcId="{69BB68F5-5D1B-4DBF-8BB8-EB909E1F7816}" destId="{99E1EFE7-45DD-499C-93A5-FD010B8106E9}" srcOrd="3" destOrd="0" parTransId="{A599BA7C-827D-4B85-A804-D9F6FA6CA6BA}" sibTransId="{74C3E0F5-8E18-487B-B94F-D7833A2C2C25}"/>
    <dgm:cxn modelId="{5EE115E3-A55F-4DA3-BDB3-E6327C25035C}" srcId="{69BB68F5-5D1B-4DBF-8BB8-EB909E1F7816}" destId="{C24E6A5D-20A3-4E0E-9B4B-A2CFF6EEACE2}" srcOrd="2" destOrd="0" parTransId="{D0EDF376-19B4-44E5-9B66-3D1B04E29591}" sibTransId="{788BDDCE-CABC-4490-B50E-FA8114F3D9C1}"/>
    <dgm:cxn modelId="{0FE3E1E6-4050-4D85-AA72-F08B29470301}" type="presOf" srcId="{77238444-61F4-41FC-AA11-7AC6F0CB1551}" destId="{667A1C65-A34D-464B-9A41-23CA24D4E6DA}" srcOrd="1" destOrd="0" presId="urn:microsoft.com/office/officeart/2008/layout/HorizontalMultiLevelHierarchy"/>
    <dgm:cxn modelId="{8E5CB6A7-8235-43CF-96F3-496EDBA49A98}" srcId="{F7DEE944-FDA8-4103-B60A-F7A0494418A6}" destId="{84C0EDDA-3DB0-4BB6-8AE6-28AF9A77C6AD}" srcOrd="0" destOrd="0" parTransId="{D4E146D9-1A24-43BD-861A-655D29E1AAC3}" sibTransId="{DFD86DA6-92D0-4C6A-A9AE-42CE19142DAA}"/>
    <dgm:cxn modelId="{F891B367-02D8-4584-9449-66A87AACF2E7}" srcId="{F7DEE944-FDA8-4103-B60A-F7A0494418A6}" destId="{601151DE-D313-4720-BF28-B5062709F36C}" srcOrd="3" destOrd="0" parTransId="{A0B7309C-D533-4794-99CA-580A17B2DC5A}" sibTransId="{1EB82E52-C0C7-44B7-AC21-775D3A9E8509}"/>
    <dgm:cxn modelId="{923B5F0B-3E15-4EEA-8A02-D87A0C839B0F}" type="presOf" srcId="{C3E8C952-D865-48EA-9708-8D967BE58B26}" destId="{E9418A67-9075-4701-B486-C12051A0BE05}" srcOrd="1" destOrd="0" presId="urn:microsoft.com/office/officeart/2008/layout/HorizontalMultiLevelHierarchy"/>
    <dgm:cxn modelId="{BD795AE5-8545-45D8-8280-19A18BDD1502}" type="presOf" srcId="{D0EDF376-19B4-44E5-9B66-3D1B04E29591}" destId="{C8AA544A-6EE3-4647-9B9C-722314352392}" srcOrd="1" destOrd="0" presId="urn:microsoft.com/office/officeart/2008/layout/HorizontalMultiLevelHierarchy"/>
    <dgm:cxn modelId="{B55D6186-B317-42ED-AB64-B07C7625361F}" type="presOf" srcId="{25DD8C68-27CB-45B5-BFF7-89BCAC6F0739}" destId="{B9D0CF45-3011-4222-8822-D86E3D357731}" srcOrd="0" destOrd="0" presId="urn:microsoft.com/office/officeart/2008/layout/HorizontalMultiLevelHierarchy"/>
    <dgm:cxn modelId="{46B2E1F6-D60E-4151-9328-93F1B251470D}" type="presOf" srcId="{5990DBC2-FEBA-47BD-90C9-4D835DB3F458}" destId="{57260F67-E507-4608-BEAB-3ABE15B29E98}" srcOrd="0" destOrd="0" presId="urn:microsoft.com/office/officeart/2008/layout/HorizontalMultiLevelHierarchy"/>
    <dgm:cxn modelId="{E995BCD6-A104-4C79-A437-273112D67F69}" srcId="{F7DEE944-FDA8-4103-B60A-F7A0494418A6}" destId="{5117C4E4-0F68-4D98-A46A-7E76A8D63F7C}" srcOrd="2" destOrd="0" parTransId="{7C118753-7282-441F-97C2-22B751193F7C}" sibTransId="{C2DF6D52-CC32-4F69-97F7-23C984C0EC53}"/>
    <dgm:cxn modelId="{8F66CF32-DEA9-4A09-B1BD-4176B128A08C}" type="presOf" srcId="{555B251A-C5EC-4870-9E9A-4F7C2185F37E}" destId="{B0A3AEDD-EA9C-4D7D-9F00-02BED847D058}" srcOrd="1" destOrd="0" presId="urn:microsoft.com/office/officeart/2008/layout/HorizontalMultiLevelHierarchy"/>
    <dgm:cxn modelId="{8091182B-E2D1-4D00-BD6C-AE994005CE19}" type="presOf" srcId="{A1662AE5-341F-4800-8B38-504BE6FE8A28}" destId="{1574323B-1394-4DAA-9736-C9C60C40C360}" srcOrd="1" destOrd="0" presId="urn:microsoft.com/office/officeart/2008/layout/HorizontalMultiLevelHierarchy"/>
    <dgm:cxn modelId="{B3DF2289-3EA6-48CC-8DA8-7035B13AB4FE}" type="presOf" srcId="{7C757669-80C2-4D92-AE66-4F6C6025492F}" destId="{77B0EEC0-F0E9-4BA3-84B2-67A41C88745D}" srcOrd="0" destOrd="0" presId="urn:microsoft.com/office/officeart/2008/layout/HorizontalMultiLevelHierarchy"/>
    <dgm:cxn modelId="{6DF491F9-F041-45D1-9277-1CAA1B4C724A}" srcId="{A1846D72-FA3D-47EB-B5B6-BD17E5C3B830}" destId="{5FA65E02-2399-4B31-BB47-BF46BE976E33}" srcOrd="5" destOrd="0" parTransId="{3EFC0EDC-9D32-46B7-85AA-4686E59EC3E1}" sibTransId="{F1DDCA03-82F7-4A2C-95C9-F659129DAF97}"/>
    <dgm:cxn modelId="{F3B67083-3B8A-456F-A3D2-2E8A20EA6AE0}" type="presOf" srcId="{3530EA01-AEBD-407D-B5EC-AD1C19F9F957}" destId="{33ED5B88-41C4-48E1-A716-9CB3AC3E8F5F}" srcOrd="1" destOrd="0" presId="urn:microsoft.com/office/officeart/2008/layout/HorizontalMultiLevelHierarchy"/>
    <dgm:cxn modelId="{66932C53-2950-4646-8BFC-2147A8972551}" type="presOf" srcId="{D4E146D9-1A24-43BD-861A-655D29E1AAC3}" destId="{03737FA6-2016-42E8-AFD2-D2738AA8C630}" srcOrd="0" destOrd="0" presId="urn:microsoft.com/office/officeart/2008/layout/HorizontalMultiLevelHierarchy"/>
    <dgm:cxn modelId="{84D974FC-220C-4926-9F33-CC3AD6EF6A30}" type="presOf" srcId="{69BB68F5-5D1B-4DBF-8BB8-EB909E1F7816}" destId="{A26065EC-8A9F-42F8-B215-7C65821E7285}" srcOrd="0" destOrd="0" presId="urn:microsoft.com/office/officeart/2008/layout/HorizontalMultiLevelHierarchy"/>
    <dgm:cxn modelId="{D0BDF3FE-C91B-4422-898E-B35C38F3DB4F}" srcId="{F7DEE944-FDA8-4103-B60A-F7A0494418A6}" destId="{7C757669-80C2-4D92-AE66-4F6C6025492F}" srcOrd="4" destOrd="0" parTransId="{06AD3B09-8CD2-4CED-840E-2C270E871759}" sibTransId="{37B18385-3810-4FEF-B614-8537FC42EB71}"/>
    <dgm:cxn modelId="{29523EC3-B9E3-453D-A9F2-37C0F4F88E87}" type="presOf" srcId="{3EFC0EDC-9D32-46B7-85AA-4686E59EC3E1}" destId="{82340451-4F76-4D9C-A444-CDE9411E3F00}" srcOrd="1" destOrd="0" presId="urn:microsoft.com/office/officeart/2008/layout/HorizontalMultiLevelHierarchy"/>
    <dgm:cxn modelId="{3E30CFC3-440C-4269-BAA7-99B04116FF08}" type="presOf" srcId="{F7DEE944-FDA8-4103-B60A-F7A0494418A6}" destId="{3CAE652F-CC8D-48DB-AA37-8D5BDCFD5C19}" srcOrd="0" destOrd="0" presId="urn:microsoft.com/office/officeart/2008/layout/HorizontalMultiLevelHierarchy"/>
    <dgm:cxn modelId="{984BE329-13FA-492C-A510-46EE0BEDE4D9}" type="presOf" srcId="{1F26FEB4-7E02-4F37-B30B-83BF344A68E0}" destId="{BBEF1A23-5FD5-4267-A9BF-7AEC8DFE8457}" srcOrd="0" destOrd="0" presId="urn:microsoft.com/office/officeart/2008/layout/HorizontalMultiLevelHierarchy"/>
    <dgm:cxn modelId="{53251F8B-C9BC-4621-B3DA-DEC5DEC1D2D7}" type="presOf" srcId="{C24E6A5D-20A3-4E0E-9B4B-A2CFF6EEACE2}" destId="{B8E09B1E-C98B-48C2-BEF9-01EAAF78E8A4}" srcOrd="0" destOrd="0" presId="urn:microsoft.com/office/officeart/2008/layout/HorizontalMultiLevelHierarchy"/>
    <dgm:cxn modelId="{14904F6E-067D-4D06-9C21-936F7815FC11}" type="presOf" srcId="{D4E146D9-1A24-43BD-861A-655D29E1AAC3}" destId="{F0787DD7-5BEB-43D8-9957-145C3F844143}" srcOrd="1" destOrd="0" presId="urn:microsoft.com/office/officeart/2008/layout/HorizontalMultiLevelHierarchy"/>
    <dgm:cxn modelId="{EBCE0840-1CFB-453D-8F0C-275D9BE5FD62}" type="presOf" srcId="{25DD8C68-27CB-45B5-BFF7-89BCAC6F0739}" destId="{D3CBE59F-6527-40E3-9A3A-91B2A50208CF}" srcOrd="1" destOrd="0" presId="urn:microsoft.com/office/officeart/2008/layout/HorizontalMultiLevelHierarchy"/>
    <dgm:cxn modelId="{1804D3F2-13FF-42A9-BCBE-CAAB30C30250}" type="presOf" srcId="{52721764-C6EE-4526-A55E-B05CE35073D9}" destId="{AC731F9B-FACD-4689-89D5-1FBD042E5C50}" srcOrd="0" destOrd="0" presId="urn:microsoft.com/office/officeart/2008/layout/HorizontalMultiLevelHierarchy"/>
    <dgm:cxn modelId="{F97DC524-068E-4B4D-AEC5-5FEBD5DD1BC7}" type="presOf" srcId="{06AD3B09-8CD2-4CED-840E-2C270E871759}" destId="{4650F96E-38BC-4F88-8C1D-9876F1ABE154}" srcOrd="0" destOrd="0" presId="urn:microsoft.com/office/officeart/2008/layout/HorizontalMultiLevelHierarchy"/>
    <dgm:cxn modelId="{8709375F-369C-4919-8191-76EDF4B18A44}" type="presOf" srcId="{52C61BA5-889D-4CA0-8889-AC294A4FFC9F}" destId="{51AACE89-AF05-4D5F-8BFD-D5D99CE1D8F8}" srcOrd="0" destOrd="0" presId="urn:microsoft.com/office/officeart/2008/layout/HorizontalMultiLevelHierarchy"/>
    <dgm:cxn modelId="{C872E437-2299-4071-945B-1C20078ECCCF}" type="presOf" srcId="{A1662AE5-341F-4800-8B38-504BE6FE8A28}" destId="{2F3CC2EB-7055-4CEB-9DE4-AE54D80CBD84}" srcOrd="0" destOrd="0" presId="urn:microsoft.com/office/officeart/2008/layout/HorizontalMultiLevelHierarchy"/>
    <dgm:cxn modelId="{F86BCCDD-7790-4976-B850-3472A7E4B44A}" type="presOf" srcId="{5990DBC2-FEBA-47BD-90C9-4D835DB3F458}" destId="{ACF0CC9D-AB26-4FF1-889E-96F35DEBC039}" srcOrd="1" destOrd="0" presId="urn:microsoft.com/office/officeart/2008/layout/HorizontalMultiLevelHierarchy"/>
    <dgm:cxn modelId="{01577C38-D9E8-4F03-81F7-BFADC356C2D1}" type="presOf" srcId="{7DDCA83E-7830-41D7-88C5-980419F86599}" destId="{72279493-F23D-4037-87A9-B7C50AA45CAC}" srcOrd="1" destOrd="0" presId="urn:microsoft.com/office/officeart/2008/layout/HorizontalMultiLevelHierarchy"/>
    <dgm:cxn modelId="{8812B2C9-B680-4297-837C-0877A587838B}" type="presOf" srcId="{996C0151-0823-43A9-B551-31450E65CFD6}" destId="{25882971-07CD-4ED4-A8F5-324000DCAB39}" srcOrd="0" destOrd="0" presId="urn:microsoft.com/office/officeart/2008/layout/HorizontalMultiLevelHierarchy"/>
    <dgm:cxn modelId="{043BDE02-6FCE-4894-A7EC-94DC3D85B68B}" srcId="{F7DEE944-FDA8-4103-B60A-F7A0494418A6}" destId="{02F6AE3B-703A-4742-8CFC-5AF3B3F8BD2F}" srcOrd="5" destOrd="0" parTransId="{1F26FEB4-7E02-4F37-B30B-83BF344A68E0}" sibTransId="{A9D92580-0191-48BC-B823-1EF8FE3EBF5A}"/>
    <dgm:cxn modelId="{21C955E4-6674-4D37-8C99-325C5C7DAD06}" srcId="{A5D8E7A8-1F64-4177-97AE-BC010CA1CB91}" destId="{69C99AAB-8E49-41C7-9B92-3EC30F605E4D}" srcOrd="1" destOrd="0" parTransId="{77238444-61F4-41FC-AA11-7AC6F0CB1551}" sibTransId="{61104A0B-C716-44CE-BEBD-30DB97ACC3CA}"/>
    <dgm:cxn modelId="{FEAED672-D982-4E1F-847F-5B73CC80AA7F}" type="presOf" srcId="{7868343F-AA5F-45CB-821E-918464975159}" destId="{DAF9A539-E454-4F3A-B733-8BE62F040436}" srcOrd="1" destOrd="0" presId="urn:microsoft.com/office/officeart/2008/layout/HorizontalMultiLevelHierarchy"/>
    <dgm:cxn modelId="{25AFA5D1-7413-42E0-B81E-D77317846DED}" type="presOf" srcId="{69C99AAB-8E49-41C7-9B92-3EC30F605E4D}" destId="{2411B796-3D9A-4359-BEDD-317FD8EC4C9F}" srcOrd="0" destOrd="0" presId="urn:microsoft.com/office/officeart/2008/layout/HorizontalMultiLevelHierarchy"/>
    <dgm:cxn modelId="{A10F9202-A8E1-4F9D-9D44-6554EDB75A1B}" type="presOf" srcId="{B7DB53E5-7910-4F8B-9E65-1EEA31312F09}" destId="{FF612711-F2F9-49F5-A6DB-A6B73DF590B9}" srcOrd="0" destOrd="0" presId="urn:microsoft.com/office/officeart/2008/layout/HorizontalMultiLevelHierarchy"/>
    <dgm:cxn modelId="{142E6599-D9F7-437B-A873-7ED8493A20F3}" type="presOf" srcId="{A599BA7C-827D-4B85-A804-D9F6FA6CA6BA}" destId="{F0326BC7-EB2E-400E-8E47-43CD2260E241}" srcOrd="0" destOrd="0" presId="urn:microsoft.com/office/officeart/2008/layout/HorizontalMultiLevelHierarchy"/>
    <dgm:cxn modelId="{EB235D54-A0F4-4DF0-A11C-684A3EB70680}" type="presOf" srcId="{84C0EDDA-3DB0-4BB6-8AE6-28AF9A77C6AD}" destId="{E76F8C40-4F39-4CD7-A51F-C7DB53208900}" srcOrd="0" destOrd="0" presId="urn:microsoft.com/office/officeart/2008/layout/HorizontalMultiLevelHierarchy"/>
    <dgm:cxn modelId="{292C6DC5-5CEA-4E51-8B82-C32E49530A0F}" srcId="{A5D8E7A8-1F64-4177-97AE-BC010CA1CB91}" destId="{2A547242-8E18-4059-8837-7D8C3ADD34BA}" srcOrd="3" destOrd="0" parTransId="{7868343F-AA5F-45CB-821E-918464975159}" sibTransId="{5D52FED1-E7DC-47A4-A279-5693A19AC72B}"/>
    <dgm:cxn modelId="{ED1C1F97-FC07-40CB-97C5-E986E87C9D03}" srcId="{69BB68F5-5D1B-4DBF-8BB8-EB909E1F7816}" destId="{5CE1CD4A-24B1-42B4-A367-3CA69C67E049}" srcOrd="0" destOrd="0" parTransId="{A1662AE5-341F-4800-8B38-504BE6FE8A28}" sibTransId="{0B2C10A1-60A9-44AA-9F69-A7390DECF640}"/>
    <dgm:cxn modelId="{7F262B23-5F73-476C-8AB5-264C77540E07}" type="presOf" srcId="{1847C131-7D53-4B3A-ACC3-A5FDFBB17B7F}" destId="{C7B0FF44-2BEE-45CD-9A11-8609A6C78B1A}" srcOrd="1" destOrd="0" presId="urn:microsoft.com/office/officeart/2008/layout/HorizontalMultiLevelHierarchy"/>
    <dgm:cxn modelId="{EB6B3106-B62E-4C74-8B42-D61B3EACF20F}" type="presOf" srcId="{5FA65E02-2399-4B31-BB47-BF46BE976E33}" destId="{F6027D1C-ABAD-465A-8E64-1DFF0DB00FE0}" srcOrd="0" destOrd="0" presId="urn:microsoft.com/office/officeart/2008/layout/HorizontalMultiLevelHierarchy"/>
    <dgm:cxn modelId="{1488C29D-9A64-4508-A8F4-8E1512A0B3BA}" type="presOf" srcId="{2A547242-8E18-4059-8837-7D8C3ADD34BA}" destId="{A3FF5170-64F2-46A9-9F5C-F80B13E16C2B}" srcOrd="0" destOrd="0" presId="urn:microsoft.com/office/officeart/2008/layout/HorizontalMultiLevelHierarchy"/>
    <dgm:cxn modelId="{861A9FD2-FEF2-4AF7-83AE-EDDDCFF96B3A}" srcId="{A1846D72-FA3D-47EB-B5B6-BD17E5C3B830}" destId="{47CA8939-D22C-4E6B-B964-B09C40F70ED6}" srcOrd="2" destOrd="0" parTransId="{EA6F2D17-9A6F-41B6-B3E7-6B1862239417}" sibTransId="{9570A103-1243-43C5-BFB9-10E232AE5B8F}"/>
    <dgm:cxn modelId="{9FE3FEE1-1E0D-4BD7-A012-1D634231BE64}" srcId="{A1846D72-FA3D-47EB-B5B6-BD17E5C3B830}" destId="{69BB68F5-5D1B-4DBF-8BB8-EB909E1F7816}" srcOrd="1" destOrd="0" parTransId="{D17E3272-CA24-4A0C-A1C4-FC8EFB24A1C0}" sibTransId="{C51D192B-E3EB-4930-A4C6-7D6AA97B7CE6}"/>
    <dgm:cxn modelId="{86D9F5EA-0A33-4AEE-B723-F571F0B87866}" type="presOf" srcId="{A0B7309C-D533-4794-99CA-580A17B2DC5A}" destId="{576DAF99-E511-4548-884A-117575F293AF}" srcOrd="0" destOrd="0" presId="urn:microsoft.com/office/officeart/2008/layout/HorizontalMultiLevelHierarchy"/>
    <dgm:cxn modelId="{FF46C00A-2F87-407F-80E4-1F188C574ADC}" type="presOf" srcId="{02F6AE3B-703A-4742-8CFC-5AF3B3F8BD2F}" destId="{056E6F24-2A84-4823-8C25-7E8BBAF9D25D}" srcOrd="0" destOrd="0" presId="urn:microsoft.com/office/officeart/2008/layout/HorizontalMultiLevelHierarchy"/>
    <dgm:cxn modelId="{8BE9CF73-713B-4615-8161-5C34BF59EDB4}" type="presOf" srcId="{1847C131-7D53-4B3A-ACC3-A5FDFBB17B7F}" destId="{870D7963-F609-4EA0-9059-E9281E67BDC0}" srcOrd="0" destOrd="0" presId="urn:microsoft.com/office/officeart/2008/layout/HorizontalMultiLevelHierarchy"/>
    <dgm:cxn modelId="{92152278-52DE-47EE-9770-1BC48C0B8D3F}" type="presOf" srcId="{7EBA488A-34A2-4F38-86C4-2EE353C942DE}" destId="{0C9F3A8C-217D-4656-882F-5E11F3535AFD}" srcOrd="0" destOrd="0" presId="urn:microsoft.com/office/officeart/2008/layout/HorizontalMultiLevelHierarchy"/>
    <dgm:cxn modelId="{87210E88-658B-4902-BDAD-FCB796EC946B}" type="presOf" srcId="{5331AA90-83ED-49D8-A928-C081F3D30C26}" destId="{C6ECA96D-CB2B-4991-884B-DDDBF3AB8956}" srcOrd="1" destOrd="0" presId="urn:microsoft.com/office/officeart/2008/layout/HorizontalMultiLevelHierarchy"/>
    <dgm:cxn modelId="{2CB956C0-61C0-4EDA-A90D-ACFCD35CD594}" type="presOf" srcId="{99E1EFE7-45DD-499C-93A5-FD010B8106E9}" destId="{8CA3CC2A-4AC2-4A3B-8FE3-AA5BA9C95FFC}" srcOrd="0" destOrd="0" presId="urn:microsoft.com/office/officeart/2008/layout/HorizontalMultiLevelHierarchy"/>
    <dgm:cxn modelId="{967535B4-9013-4F7A-B1D4-7C787F0B86B9}" type="presOf" srcId="{5331AA90-83ED-49D8-A928-C081F3D30C26}" destId="{B1509828-B64E-46A8-BB98-F37F6502E0C2}" srcOrd="0" destOrd="0" presId="urn:microsoft.com/office/officeart/2008/layout/HorizontalMultiLevelHierarchy"/>
    <dgm:cxn modelId="{81453B7F-EE13-4CC9-99B0-6D68037A3EC0}" srcId="{A1846D72-FA3D-47EB-B5B6-BD17E5C3B830}" destId="{B7DB53E5-7910-4F8B-9E65-1EEA31312F09}" srcOrd="3" destOrd="0" parTransId="{3530EA01-AEBD-407D-B5EC-AD1C19F9F957}" sibTransId="{338010C6-1AB2-4574-BE7E-A15A767B8AAB}"/>
    <dgm:cxn modelId="{19EAD74E-84FF-433D-B1B6-784D0D912C61}" type="presOf" srcId="{D17E3272-CA24-4A0C-A1C4-FC8EFB24A1C0}" destId="{6C650D13-82A1-4D52-B05A-14DB62B97D91}" srcOrd="1" destOrd="0" presId="urn:microsoft.com/office/officeart/2008/layout/HorizontalMultiLevelHierarchy"/>
    <dgm:cxn modelId="{25610FF4-189D-4707-84AA-2123E6B66D27}" type="presOf" srcId="{A0B7309C-D533-4794-99CA-580A17B2DC5A}" destId="{25A38B9B-91EE-4AE2-BC3E-88F57CFD7973}" srcOrd="1" destOrd="0" presId="urn:microsoft.com/office/officeart/2008/layout/HorizontalMultiLevelHierarchy"/>
    <dgm:cxn modelId="{B5E5045E-A7C2-4D69-A722-191AA3FC5301}" type="presOf" srcId="{A5D8E7A8-1F64-4177-97AE-BC010CA1CB91}" destId="{B78A9D41-B5B6-4D1D-8E3F-D366E153857F}" srcOrd="0" destOrd="0" presId="urn:microsoft.com/office/officeart/2008/layout/HorizontalMultiLevelHierarchy"/>
    <dgm:cxn modelId="{557C501E-F1F5-4C43-914F-EF83E8AC4818}" type="presOf" srcId="{72E84BB4-F867-4318-986E-2A84CD7BE813}" destId="{DA1130DB-B86A-472A-90F0-C08B5259FBDA}" srcOrd="0" destOrd="0" presId="urn:microsoft.com/office/officeart/2008/layout/HorizontalMultiLevelHierarchy"/>
    <dgm:cxn modelId="{838CC16F-400F-49D5-BBBF-2D09072355C4}" srcId="{A1846D72-FA3D-47EB-B5B6-BD17E5C3B830}" destId="{F48CCF7B-4E54-4DC7-AEAF-DA5B9FADA689}" srcOrd="4" destOrd="0" parTransId="{555B251A-C5EC-4870-9E9A-4F7C2185F37E}" sibTransId="{06C58B00-7736-4D4B-9BFD-0E5E72B3852D}"/>
    <dgm:cxn modelId="{DF415C1F-7607-4D44-9DFB-367993009FC1}" type="presOf" srcId="{601151DE-D313-4720-BF28-B5062709F36C}" destId="{64DA171B-ECA9-4E4E-82B3-5121E6E8DA4C}" srcOrd="0" destOrd="0" presId="urn:microsoft.com/office/officeart/2008/layout/HorizontalMultiLevelHierarchy"/>
    <dgm:cxn modelId="{6172C566-98F8-4724-903B-3996C1DB084C}" type="presOf" srcId="{D0EDF376-19B4-44E5-9B66-3D1B04E29591}" destId="{5142F7DF-1F92-4163-AD8A-0D64518DCCBF}" srcOrd="0" destOrd="0" presId="urn:microsoft.com/office/officeart/2008/layout/HorizontalMultiLevelHierarchy"/>
    <dgm:cxn modelId="{E4C19217-D355-408F-9E2B-C82B4F90BA6B}" type="presOf" srcId="{47CA8939-D22C-4E6B-B964-B09C40F70ED6}" destId="{EA530D0F-9306-495B-97CE-6C934DF6109A}" srcOrd="0" destOrd="0" presId="urn:microsoft.com/office/officeart/2008/layout/HorizontalMultiLevelHierarchy"/>
    <dgm:cxn modelId="{3530E9C1-9F9E-489D-A5FA-1E36EA91B578}" srcId="{F7DEE944-FDA8-4103-B60A-F7A0494418A6}" destId="{A1846D72-FA3D-47EB-B5B6-BD17E5C3B830}" srcOrd="6" destOrd="0" parTransId="{25DD8C68-27CB-45B5-BFF7-89BCAC6F0739}" sibTransId="{E57FD9B1-4CDB-4C51-9E4E-C97A5B744ED1}"/>
    <dgm:cxn modelId="{73A1FAA5-3D3C-4910-89F1-A12C9D59EB8B}" type="presOf" srcId="{3D310F29-1EA2-4009-8130-B1BC3130030A}" destId="{DB8C9453-F913-45EA-BF0B-2DBBCAC0F980}" srcOrd="0" destOrd="0" presId="urn:microsoft.com/office/officeart/2008/layout/HorizontalMultiLevelHierarchy"/>
    <dgm:cxn modelId="{E06269F4-367E-42E3-A9C7-B6F91778440D}" type="presOf" srcId="{7C118753-7282-441F-97C2-22B751193F7C}" destId="{4D263701-9431-4564-9D74-648A2505D5CB}" srcOrd="1" destOrd="0" presId="urn:microsoft.com/office/officeart/2008/layout/HorizontalMultiLevelHierarchy"/>
    <dgm:cxn modelId="{4E443CCA-3A65-4F16-8F1C-CD33B8CB1FED}" type="presOf" srcId="{C3E8C952-D865-48EA-9708-8D967BE58B26}" destId="{424B6021-A8F9-46EB-9A95-2E2C96E4116A}" srcOrd="0" destOrd="0" presId="urn:microsoft.com/office/officeart/2008/layout/HorizontalMultiLevelHierarchy"/>
    <dgm:cxn modelId="{2E018CF2-F6C7-468C-ABAE-30837CDFB4E9}" srcId="{69BB68F5-5D1B-4DBF-8BB8-EB909E1F7816}" destId="{7EBA488A-34A2-4F38-86C4-2EE353C942DE}" srcOrd="1" destOrd="0" parTransId="{1847C131-7D53-4B3A-ACC3-A5FDFBB17B7F}" sibTransId="{C54BD69A-FEB3-40B9-A3CF-8596E3E70196}"/>
    <dgm:cxn modelId="{CB6B7115-041D-42B3-9B78-641B2AD0054C}" srcId="{A1846D72-FA3D-47EB-B5B6-BD17E5C3B830}" destId="{52C61BA5-889D-4CA0-8889-AC294A4FFC9F}" srcOrd="0" destOrd="0" parTransId="{72E84BB4-F867-4318-986E-2A84CD7BE813}" sibTransId="{43529046-C3C2-4F78-A4BC-72B8ABB19107}"/>
    <dgm:cxn modelId="{5B3A0452-B980-4290-8513-BB0DBF937AAF}" type="presOf" srcId="{1F26FEB4-7E02-4F37-B30B-83BF344A68E0}" destId="{CF1D2189-657E-4576-87CA-F0F9E98E58E3}" srcOrd="1" destOrd="0" presId="urn:microsoft.com/office/officeart/2008/layout/HorizontalMultiLevelHierarchy"/>
    <dgm:cxn modelId="{21250175-9100-43AF-885B-E3A774AAA9A8}" type="presParOf" srcId="{DB8C9453-F913-45EA-BF0B-2DBBCAC0F980}" destId="{70230922-DC82-4664-9080-0BAC20CDA2B3}" srcOrd="0" destOrd="0" presId="urn:microsoft.com/office/officeart/2008/layout/HorizontalMultiLevelHierarchy"/>
    <dgm:cxn modelId="{4C59FDE4-1F9A-4A95-847F-48EC178D6F39}" type="presParOf" srcId="{70230922-DC82-4664-9080-0BAC20CDA2B3}" destId="{3CAE652F-CC8D-48DB-AA37-8D5BDCFD5C19}" srcOrd="0" destOrd="0" presId="urn:microsoft.com/office/officeart/2008/layout/HorizontalMultiLevelHierarchy"/>
    <dgm:cxn modelId="{38ACE175-7FCC-4575-B1A0-6DC91F2A3614}" type="presParOf" srcId="{70230922-DC82-4664-9080-0BAC20CDA2B3}" destId="{8C30EE64-C1B9-47B5-BC69-57771E130129}" srcOrd="1" destOrd="0" presId="urn:microsoft.com/office/officeart/2008/layout/HorizontalMultiLevelHierarchy"/>
    <dgm:cxn modelId="{C6599154-B04E-46A6-B647-154B5ECF8A8E}" type="presParOf" srcId="{8C30EE64-C1B9-47B5-BC69-57771E130129}" destId="{03737FA6-2016-42E8-AFD2-D2738AA8C630}" srcOrd="0" destOrd="0" presId="urn:microsoft.com/office/officeart/2008/layout/HorizontalMultiLevelHierarchy"/>
    <dgm:cxn modelId="{7D32EBB5-D012-41CC-B5A9-B2CB23E41A06}" type="presParOf" srcId="{03737FA6-2016-42E8-AFD2-D2738AA8C630}" destId="{F0787DD7-5BEB-43D8-9957-145C3F844143}" srcOrd="0" destOrd="0" presId="urn:microsoft.com/office/officeart/2008/layout/HorizontalMultiLevelHierarchy"/>
    <dgm:cxn modelId="{C6D426A0-6E0C-4E6F-A7AA-A0DBE841EFA3}" type="presParOf" srcId="{8C30EE64-C1B9-47B5-BC69-57771E130129}" destId="{06B23BF2-4CDD-49DF-B319-44C637C87C0E}" srcOrd="1" destOrd="0" presId="urn:microsoft.com/office/officeart/2008/layout/HorizontalMultiLevelHierarchy"/>
    <dgm:cxn modelId="{0AAAA829-6971-46A9-852C-8B320CACE6AA}" type="presParOf" srcId="{06B23BF2-4CDD-49DF-B319-44C637C87C0E}" destId="{E76F8C40-4F39-4CD7-A51F-C7DB53208900}" srcOrd="0" destOrd="0" presId="urn:microsoft.com/office/officeart/2008/layout/HorizontalMultiLevelHierarchy"/>
    <dgm:cxn modelId="{12A9561A-5422-480C-8976-964AB2CFC5D4}" type="presParOf" srcId="{06B23BF2-4CDD-49DF-B319-44C637C87C0E}" destId="{840974E8-3D59-4824-97D2-B417BC9105E0}" srcOrd="1" destOrd="0" presId="urn:microsoft.com/office/officeart/2008/layout/HorizontalMultiLevelHierarchy"/>
    <dgm:cxn modelId="{C9F59499-62FB-4D31-82B6-5E2D057D2A31}" type="presParOf" srcId="{8C30EE64-C1B9-47B5-BC69-57771E130129}" destId="{57260F67-E507-4608-BEAB-3ABE15B29E98}" srcOrd="2" destOrd="0" presId="urn:microsoft.com/office/officeart/2008/layout/HorizontalMultiLevelHierarchy"/>
    <dgm:cxn modelId="{7033844D-969B-450E-B396-6E66B74C0CA3}" type="presParOf" srcId="{57260F67-E507-4608-BEAB-3ABE15B29E98}" destId="{ACF0CC9D-AB26-4FF1-889E-96F35DEBC039}" srcOrd="0" destOrd="0" presId="urn:microsoft.com/office/officeart/2008/layout/HorizontalMultiLevelHierarchy"/>
    <dgm:cxn modelId="{6214DF0C-F034-4D17-90A5-737E3DA90723}" type="presParOf" srcId="{8C30EE64-C1B9-47B5-BC69-57771E130129}" destId="{2809DAF2-2C5C-417F-A8C7-417D2C349EA0}" srcOrd="3" destOrd="0" presId="urn:microsoft.com/office/officeart/2008/layout/HorizontalMultiLevelHierarchy"/>
    <dgm:cxn modelId="{FDF1C67B-F7BF-4D85-AFCA-53BF47C4443B}" type="presParOf" srcId="{2809DAF2-2C5C-417F-A8C7-417D2C349EA0}" destId="{B78A9D41-B5B6-4D1D-8E3F-D366E153857F}" srcOrd="0" destOrd="0" presId="urn:microsoft.com/office/officeart/2008/layout/HorizontalMultiLevelHierarchy"/>
    <dgm:cxn modelId="{097138B9-84F6-49B6-9C02-3C737C260669}" type="presParOf" srcId="{2809DAF2-2C5C-417F-A8C7-417D2C349EA0}" destId="{DD0AF612-9179-48A1-93F9-C314CA97FA5C}" srcOrd="1" destOrd="0" presId="urn:microsoft.com/office/officeart/2008/layout/HorizontalMultiLevelHierarchy"/>
    <dgm:cxn modelId="{37FC84AC-D6B7-4EDC-A0B9-D77A463455D8}" type="presParOf" srcId="{DD0AF612-9179-48A1-93F9-C314CA97FA5C}" destId="{B1509828-B64E-46A8-BB98-F37F6502E0C2}" srcOrd="0" destOrd="0" presId="urn:microsoft.com/office/officeart/2008/layout/HorizontalMultiLevelHierarchy"/>
    <dgm:cxn modelId="{89CDF799-29D1-4A1B-9D85-1E5984EA06AF}" type="presParOf" srcId="{B1509828-B64E-46A8-BB98-F37F6502E0C2}" destId="{C6ECA96D-CB2B-4991-884B-DDDBF3AB8956}" srcOrd="0" destOrd="0" presId="urn:microsoft.com/office/officeart/2008/layout/HorizontalMultiLevelHierarchy"/>
    <dgm:cxn modelId="{0899533E-03B0-459B-AB80-1942CB0A7F07}" type="presParOf" srcId="{DD0AF612-9179-48A1-93F9-C314CA97FA5C}" destId="{2F12BFB9-B0DF-4A11-9280-13021382DBC2}" srcOrd="1" destOrd="0" presId="urn:microsoft.com/office/officeart/2008/layout/HorizontalMultiLevelHierarchy"/>
    <dgm:cxn modelId="{E92D6B00-763D-4EE4-A2DF-F5A80F443D6E}" type="presParOf" srcId="{2F12BFB9-B0DF-4A11-9280-13021382DBC2}" destId="{AC731F9B-FACD-4689-89D5-1FBD042E5C50}" srcOrd="0" destOrd="0" presId="urn:microsoft.com/office/officeart/2008/layout/HorizontalMultiLevelHierarchy"/>
    <dgm:cxn modelId="{1D5619BC-0800-4FE4-A4D3-B8BEE84CEA8F}" type="presParOf" srcId="{2F12BFB9-B0DF-4A11-9280-13021382DBC2}" destId="{D8722353-3D4A-44D5-A918-533AF7E168FF}" srcOrd="1" destOrd="0" presId="urn:microsoft.com/office/officeart/2008/layout/HorizontalMultiLevelHierarchy"/>
    <dgm:cxn modelId="{2BE3A5AE-CDEA-4C38-B23C-051D238BAB51}" type="presParOf" srcId="{DD0AF612-9179-48A1-93F9-C314CA97FA5C}" destId="{0899C57C-6726-41E6-914D-49B4965C9565}" srcOrd="2" destOrd="0" presId="urn:microsoft.com/office/officeart/2008/layout/HorizontalMultiLevelHierarchy"/>
    <dgm:cxn modelId="{E8859C9B-A361-4999-8578-3E622E4B6AD4}" type="presParOf" srcId="{0899C57C-6726-41E6-914D-49B4965C9565}" destId="{667A1C65-A34D-464B-9A41-23CA24D4E6DA}" srcOrd="0" destOrd="0" presId="urn:microsoft.com/office/officeart/2008/layout/HorizontalMultiLevelHierarchy"/>
    <dgm:cxn modelId="{4A30097C-D620-479E-AEDE-EAED30169112}" type="presParOf" srcId="{DD0AF612-9179-48A1-93F9-C314CA97FA5C}" destId="{02C70BDE-E0D4-49AA-A0D9-BF4AC15018A2}" srcOrd="3" destOrd="0" presId="urn:microsoft.com/office/officeart/2008/layout/HorizontalMultiLevelHierarchy"/>
    <dgm:cxn modelId="{A4DB4AFC-6544-4AB9-9A80-2255E48EECE2}" type="presParOf" srcId="{02C70BDE-E0D4-49AA-A0D9-BF4AC15018A2}" destId="{2411B796-3D9A-4359-BEDD-317FD8EC4C9F}" srcOrd="0" destOrd="0" presId="urn:microsoft.com/office/officeart/2008/layout/HorizontalMultiLevelHierarchy"/>
    <dgm:cxn modelId="{9F326085-1D59-43F3-85E6-61F77088433E}" type="presParOf" srcId="{02C70BDE-E0D4-49AA-A0D9-BF4AC15018A2}" destId="{7C589EBA-F469-4EE1-B5AE-FEAC80A1063E}" srcOrd="1" destOrd="0" presId="urn:microsoft.com/office/officeart/2008/layout/HorizontalMultiLevelHierarchy"/>
    <dgm:cxn modelId="{AC112782-7B69-4E6F-8C3F-053F726B352E}" type="presParOf" srcId="{DD0AF612-9179-48A1-93F9-C314CA97FA5C}" destId="{B69C7C41-4828-4593-B0D4-57688C217132}" srcOrd="4" destOrd="0" presId="urn:microsoft.com/office/officeart/2008/layout/HorizontalMultiLevelHierarchy"/>
    <dgm:cxn modelId="{5ECFE5DB-AF29-46FD-A5F1-A6A524011915}" type="presParOf" srcId="{B69C7C41-4828-4593-B0D4-57688C217132}" destId="{72279493-F23D-4037-87A9-B7C50AA45CAC}" srcOrd="0" destOrd="0" presId="urn:microsoft.com/office/officeart/2008/layout/HorizontalMultiLevelHierarchy"/>
    <dgm:cxn modelId="{D7A906D7-5024-45D7-97EB-1F8AB1183ACC}" type="presParOf" srcId="{DD0AF612-9179-48A1-93F9-C314CA97FA5C}" destId="{4461E816-CA35-471D-8723-03E35D986C4E}" srcOrd="5" destOrd="0" presId="urn:microsoft.com/office/officeart/2008/layout/HorizontalMultiLevelHierarchy"/>
    <dgm:cxn modelId="{FE985149-11CF-4C01-B04E-D902AAA905BD}" type="presParOf" srcId="{4461E816-CA35-471D-8723-03E35D986C4E}" destId="{25882971-07CD-4ED4-A8F5-324000DCAB39}" srcOrd="0" destOrd="0" presId="urn:microsoft.com/office/officeart/2008/layout/HorizontalMultiLevelHierarchy"/>
    <dgm:cxn modelId="{947E556E-F3A7-4D78-BEC9-29B6519ADBA5}" type="presParOf" srcId="{4461E816-CA35-471D-8723-03E35D986C4E}" destId="{828FEEB5-0809-4E71-849C-87246A6DAED7}" srcOrd="1" destOrd="0" presId="urn:microsoft.com/office/officeart/2008/layout/HorizontalMultiLevelHierarchy"/>
    <dgm:cxn modelId="{83E077D7-A1E1-4D2B-AA14-65B713D5072B}" type="presParOf" srcId="{DD0AF612-9179-48A1-93F9-C314CA97FA5C}" destId="{07FE581A-42A2-4D2E-BD28-32979C69D85F}" srcOrd="6" destOrd="0" presId="urn:microsoft.com/office/officeart/2008/layout/HorizontalMultiLevelHierarchy"/>
    <dgm:cxn modelId="{8396B2DD-9FAF-44BB-B18C-1B6ACF5605A8}" type="presParOf" srcId="{07FE581A-42A2-4D2E-BD28-32979C69D85F}" destId="{DAF9A539-E454-4F3A-B733-8BE62F040436}" srcOrd="0" destOrd="0" presId="urn:microsoft.com/office/officeart/2008/layout/HorizontalMultiLevelHierarchy"/>
    <dgm:cxn modelId="{8B0A1D2C-A084-42AC-9E9E-40E005B2EC5B}" type="presParOf" srcId="{DD0AF612-9179-48A1-93F9-C314CA97FA5C}" destId="{79E0EF7D-A310-47AA-9D35-42355B7CFE4B}" srcOrd="7" destOrd="0" presId="urn:microsoft.com/office/officeart/2008/layout/HorizontalMultiLevelHierarchy"/>
    <dgm:cxn modelId="{BAB753A0-E982-4929-8318-2C558EECB4C1}" type="presParOf" srcId="{79E0EF7D-A310-47AA-9D35-42355B7CFE4B}" destId="{A3FF5170-64F2-46A9-9F5C-F80B13E16C2B}" srcOrd="0" destOrd="0" presId="urn:microsoft.com/office/officeart/2008/layout/HorizontalMultiLevelHierarchy"/>
    <dgm:cxn modelId="{18B9D32F-F039-4E3D-9D69-DF875D793CE2}" type="presParOf" srcId="{79E0EF7D-A310-47AA-9D35-42355B7CFE4B}" destId="{F8F77053-43E5-4B0F-94AF-6D30C9DF3973}" srcOrd="1" destOrd="0" presId="urn:microsoft.com/office/officeart/2008/layout/HorizontalMultiLevelHierarchy"/>
    <dgm:cxn modelId="{5989BD52-AB21-4CA8-8597-AD503E2A76EE}" type="presParOf" srcId="{8C30EE64-C1B9-47B5-BC69-57771E130129}" destId="{AF499546-6445-4B6C-B6DD-B45AF114D87D}" srcOrd="4" destOrd="0" presId="urn:microsoft.com/office/officeart/2008/layout/HorizontalMultiLevelHierarchy"/>
    <dgm:cxn modelId="{A14BE79B-2A5C-4CE0-A0BF-3352B5A826E7}" type="presParOf" srcId="{AF499546-6445-4B6C-B6DD-B45AF114D87D}" destId="{4D263701-9431-4564-9D74-648A2505D5CB}" srcOrd="0" destOrd="0" presId="urn:microsoft.com/office/officeart/2008/layout/HorizontalMultiLevelHierarchy"/>
    <dgm:cxn modelId="{7A0F4FF2-5632-4E8B-994D-31C3312AC7C3}" type="presParOf" srcId="{8C30EE64-C1B9-47B5-BC69-57771E130129}" destId="{BFCF017B-606F-4009-A791-91B406F1A93E}" srcOrd="5" destOrd="0" presId="urn:microsoft.com/office/officeart/2008/layout/HorizontalMultiLevelHierarchy"/>
    <dgm:cxn modelId="{07D2C59C-8008-4EE4-9E39-21846893EF45}" type="presParOf" srcId="{BFCF017B-606F-4009-A791-91B406F1A93E}" destId="{DD61C83F-DD51-4A2E-B9E3-3379E839C594}" srcOrd="0" destOrd="0" presId="urn:microsoft.com/office/officeart/2008/layout/HorizontalMultiLevelHierarchy"/>
    <dgm:cxn modelId="{AA73825A-2779-4474-A9DD-8FFD813D4441}" type="presParOf" srcId="{BFCF017B-606F-4009-A791-91B406F1A93E}" destId="{4F42C105-D3A6-4DCC-BD46-81153548C347}" srcOrd="1" destOrd="0" presId="urn:microsoft.com/office/officeart/2008/layout/HorizontalMultiLevelHierarchy"/>
    <dgm:cxn modelId="{A987C619-C8D2-43E2-A86C-3668D7B353E8}" type="presParOf" srcId="{8C30EE64-C1B9-47B5-BC69-57771E130129}" destId="{576DAF99-E511-4548-884A-117575F293AF}" srcOrd="6" destOrd="0" presId="urn:microsoft.com/office/officeart/2008/layout/HorizontalMultiLevelHierarchy"/>
    <dgm:cxn modelId="{8A06D169-7F6F-46D8-A517-4DE621180EFA}" type="presParOf" srcId="{576DAF99-E511-4548-884A-117575F293AF}" destId="{25A38B9B-91EE-4AE2-BC3E-88F57CFD7973}" srcOrd="0" destOrd="0" presId="urn:microsoft.com/office/officeart/2008/layout/HorizontalMultiLevelHierarchy"/>
    <dgm:cxn modelId="{8A52C90F-B2FE-48BC-81C8-E94B10DB6102}" type="presParOf" srcId="{8C30EE64-C1B9-47B5-BC69-57771E130129}" destId="{E43A47C9-EEEC-4AC4-83AA-438C711A760C}" srcOrd="7" destOrd="0" presId="urn:microsoft.com/office/officeart/2008/layout/HorizontalMultiLevelHierarchy"/>
    <dgm:cxn modelId="{B4CE8F63-590B-4991-ADEC-451315DBA3FA}" type="presParOf" srcId="{E43A47C9-EEEC-4AC4-83AA-438C711A760C}" destId="{64DA171B-ECA9-4E4E-82B3-5121E6E8DA4C}" srcOrd="0" destOrd="0" presId="urn:microsoft.com/office/officeart/2008/layout/HorizontalMultiLevelHierarchy"/>
    <dgm:cxn modelId="{56064A35-5923-4517-A3A4-412AB111B189}" type="presParOf" srcId="{E43A47C9-EEEC-4AC4-83AA-438C711A760C}" destId="{F1EC6D33-3EE3-4245-A6F2-565283BC0E43}" srcOrd="1" destOrd="0" presId="urn:microsoft.com/office/officeart/2008/layout/HorizontalMultiLevelHierarchy"/>
    <dgm:cxn modelId="{3BEEFD7C-4C68-4AE2-A94A-4DE0217A3051}" type="presParOf" srcId="{8C30EE64-C1B9-47B5-BC69-57771E130129}" destId="{4650F96E-38BC-4F88-8C1D-9876F1ABE154}" srcOrd="8" destOrd="0" presId="urn:microsoft.com/office/officeart/2008/layout/HorizontalMultiLevelHierarchy"/>
    <dgm:cxn modelId="{3BB61188-D8F5-4C01-8874-7CD95668B5F9}" type="presParOf" srcId="{4650F96E-38BC-4F88-8C1D-9876F1ABE154}" destId="{B713E46F-22CB-4D75-AE06-33947D3018DD}" srcOrd="0" destOrd="0" presId="urn:microsoft.com/office/officeart/2008/layout/HorizontalMultiLevelHierarchy"/>
    <dgm:cxn modelId="{5D951C51-0CBE-4492-93A7-B18D76B80686}" type="presParOf" srcId="{8C30EE64-C1B9-47B5-BC69-57771E130129}" destId="{59BFA115-647C-4BA4-ABFD-538365108A9B}" srcOrd="9" destOrd="0" presId="urn:microsoft.com/office/officeart/2008/layout/HorizontalMultiLevelHierarchy"/>
    <dgm:cxn modelId="{F64DFAAC-8165-4B85-A9D3-ACA7B5D37C09}" type="presParOf" srcId="{59BFA115-647C-4BA4-ABFD-538365108A9B}" destId="{77B0EEC0-F0E9-4BA3-84B2-67A41C88745D}" srcOrd="0" destOrd="0" presId="urn:microsoft.com/office/officeart/2008/layout/HorizontalMultiLevelHierarchy"/>
    <dgm:cxn modelId="{6F3FD1E5-0CF4-4E38-A194-15D2CC83126A}" type="presParOf" srcId="{59BFA115-647C-4BA4-ABFD-538365108A9B}" destId="{F69588B0-9969-4C98-BC92-9D0A9F4A9E95}" srcOrd="1" destOrd="0" presId="urn:microsoft.com/office/officeart/2008/layout/HorizontalMultiLevelHierarchy"/>
    <dgm:cxn modelId="{34A037AE-04F0-4F73-8A64-943653BE2F6E}" type="presParOf" srcId="{8C30EE64-C1B9-47B5-BC69-57771E130129}" destId="{BBEF1A23-5FD5-4267-A9BF-7AEC8DFE8457}" srcOrd="10" destOrd="0" presId="urn:microsoft.com/office/officeart/2008/layout/HorizontalMultiLevelHierarchy"/>
    <dgm:cxn modelId="{2A9F60BB-21E6-4F2E-AAA9-0F110A78C6AB}" type="presParOf" srcId="{BBEF1A23-5FD5-4267-A9BF-7AEC8DFE8457}" destId="{CF1D2189-657E-4576-87CA-F0F9E98E58E3}" srcOrd="0" destOrd="0" presId="urn:microsoft.com/office/officeart/2008/layout/HorizontalMultiLevelHierarchy"/>
    <dgm:cxn modelId="{DAABCD24-B847-401F-BC77-74F9B2EFA7E5}" type="presParOf" srcId="{8C30EE64-C1B9-47B5-BC69-57771E130129}" destId="{14922CCF-78E7-4A44-94F8-07B660D7A686}" srcOrd="11" destOrd="0" presId="urn:microsoft.com/office/officeart/2008/layout/HorizontalMultiLevelHierarchy"/>
    <dgm:cxn modelId="{23FD967C-A863-4369-96A9-DB22D7A15279}" type="presParOf" srcId="{14922CCF-78E7-4A44-94F8-07B660D7A686}" destId="{056E6F24-2A84-4823-8C25-7E8BBAF9D25D}" srcOrd="0" destOrd="0" presId="urn:microsoft.com/office/officeart/2008/layout/HorizontalMultiLevelHierarchy"/>
    <dgm:cxn modelId="{18B88E3F-EAD8-408E-9B52-A28E62DC6273}" type="presParOf" srcId="{14922CCF-78E7-4A44-94F8-07B660D7A686}" destId="{6CFD47FB-9DDF-47E6-97AD-BF029638FEC8}" srcOrd="1" destOrd="0" presId="urn:microsoft.com/office/officeart/2008/layout/HorizontalMultiLevelHierarchy"/>
    <dgm:cxn modelId="{F86BA695-AB2F-4A37-AF90-C1E741E8E25B}" type="presParOf" srcId="{8C30EE64-C1B9-47B5-BC69-57771E130129}" destId="{B9D0CF45-3011-4222-8822-D86E3D357731}" srcOrd="12" destOrd="0" presId="urn:microsoft.com/office/officeart/2008/layout/HorizontalMultiLevelHierarchy"/>
    <dgm:cxn modelId="{7F1C91EE-09CB-4232-86E8-88F430F08193}" type="presParOf" srcId="{B9D0CF45-3011-4222-8822-D86E3D357731}" destId="{D3CBE59F-6527-40E3-9A3A-91B2A50208CF}" srcOrd="0" destOrd="0" presId="urn:microsoft.com/office/officeart/2008/layout/HorizontalMultiLevelHierarchy"/>
    <dgm:cxn modelId="{22942A1A-D217-4DF7-8632-BE5ED0F9B878}" type="presParOf" srcId="{8C30EE64-C1B9-47B5-BC69-57771E130129}" destId="{D5419E4D-D1A2-4DE2-8979-078AC36A4027}" srcOrd="13" destOrd="0" presId="urn:microsoft.com/office/officeart/2008/layout/HorizontalMultiLevelHierarchy"/>
    <dgm:cxn modelId="{D6414CDE-B31A-4EE8-95A4-40F1BECEDB4F}" type="presParOf" srcId="{D5419E4D-D1A2-4DE2-8979-078AC36A4027}" destId="{B24D356E-5D82-4DEC-8EA1-A27F9A4A5281}" srcOrd="0" destOrd="0" presId="urn:microsoft.com/office/officeart/2008/layout/HorizontalMultiLevelHierarchy"/>
    <dgm:cxn modelId="{E6835D24-82DD-4D88-8058-CEEEEFE47772}" type="presParOf" srcId="{D5419E4D-D1A2-4DE2-8979-078AC36A4027}" destId="{FB2CFB6B-04C9-407C-B943-E096EEADF16C}" srcOrd="1" destOrd="0" presId="urn:microsoft.com/office/officeart/2008/layout/HorizontalMultiLevelHierarchy"/>
    <dgm:cxn modelId="{239075A9-9BFE-42B5-AB99-B9EA277E7843}" type="presParOf" srcId="{FB2CFB6B-04C9-407C-B943-E096EEADF16C}" destId="{DA1130DB-B86A-472A-90F0-C08B5259FBDA}" srcOrd="0" destOrd="0" presId="urn:microsoft.com/office/officeart/2008/layout/HorizontalMultiLevelHierarchy"/>
    <dgm:cxn modelId="{C358F32B-C418-400E-9DD2-94AF36C8B6E7}" type="presParOf" srcId="{DA1130DB-B86A-472A-90F0-C08B5259FBDA}" destId="{B720FDB4-E49D-4215-B6B5-5F194B6A6782}" srcOrd="0" destOrd="0" presId="urn:microsoft.com/office/officeart/2008/layout/HorizontalMultiLevelHierarchy"/>
    <dgm:cxn modelId="{393FBF3B-00C6-42E6-99D0-9C140105FD39}" type="presParOf" srcId="{FB2CFB6B-04C9-407C-B943-E096EEADF16C}" destId="{6D7916BC-C0D8-494E-84A5-56B494CB0B34}" srcOrd="1" destOrd="0" presId="urn:microsoft.com/office/officeart/2008/layout/HorizontalMultiLevelHierarchy"/>
    <dgm:cxn modelId="{99CAF2F1-DA61-487F-B615-34F3C3D8F958}" type="presParOf" srcId="{6D7916BC-C0D8-494E-84A5-56B494CB0B34}" destId="{51AACE89-AF05-4D5F-8BFD-D5D99CE1D8F8}" srcOrd="0" destOrd="0" presId="urn:microsoft.com/office/officeart/2008/layout/HorizontalMultiLevelHierarchy"/>
    <dgm:cxn modelId="{78A60CDD-37D9-4FB6-931A-51CB225F9915}" type="presParOf" srcId="{6D7916BC-C0D8-494E-84A5-56B494CB0B34}" destId="{DAFDDE2E-F8FF-4F77-BE5C-8354F0A4CFBA}" srcOrd="1" destOrd="0" presId="urn:microsoft.com/office/officeart/2008/layout/HorizontalMultiLevelHierarchy"/>
    <dgm:cxn modelId="{B60BDF86-3CEE-4D8B-B335-C65C0B25DB68}" type="presParOf" srcId="{FB2CFB6B-04C9-407C-B943-E096EEADF16C}" destId="{92C88246-1DD1-4920-A7B3-366DECC8FC4C}" srcOrd="2" destOrd="0" presId="urn:microsoft.com/office/officeart/2008/layout/HorizontalMultiLevelHierarchy"/>
    <dgm:cxn modelId="{A0F5BB38-6967-4B10-B8A0-D078727DC5D6}" type="presParOf" srcId="{92C88246-1DD1-4920-A7B3-366DECC8FC4C}" destId="{6C650D13-82A1-4D52-B05A-14DB62B97D91}" srcOrd="0" destOrd="0" presId="urn:microsoft.com/office/officeart/2008/layout/HorizontalMultiLevelHierarchy"/>
    <dgm:cxn modelId="{81A77DDB-0838-48BB-93F8-E63C40CADA49}" type="presParOf" srcId="{FB2CFB6B-04C9-407C-B943-E096EEADF16C}" destId="{FC78ED0C-6F14-442E-B191-307EA772DE10}" srcOrd="3" destOrd="0" presId="urn:microsoft.com/office/officeart/2008/layout/HorizontalMultiLevelHierarchy"/>
    <dgm:cxn modelId="{2634EC2B-27F1-4F56-BF94-875CF814A106}" type="presParOf" srcId="{FC78ED0C-6F14-442E-B191-307EA772DE10}" destId="{A26065EC-8A9F-42F8-B215-7C65821E7285}" srcOrd="0" destOrd="0" presId="urn:microsoft.com/office/officeart/2008/layout/HorizontalMultiLevelHierarchy"/>
    <dgm:cxn modelId="{41F99DC4-DA95-4B51-9343-096B5DE638F1}" type="presParOf" srcId="{FC78ED0C-6F14-442E-B191-307EA772DE10}" destId="{F4A0CFAD-B29D-4EA9-B112-AC6BA233378E}" srcOrd="1" destOrd="0" presId="urn:microsoft.com/office/officeart/2008/layout/HorizontalMultiLevelHierarchy"/>
    <dgm:cxn modelId="{28AEAD0B-BC8B-43D7-ABE6-73480B1FC6F6}" type="presParOf" srcId="{F4A0CFAD-B29D-4EA9-B112-AC6BA233378E}" destId="{2F3CC2EB-7055-4CEB-9DE4-AE54D80CBD84}" srcOrd="0" destOrd="0" presId="urn:microsoft.com/office/officeart/2008/layout/HorizontalMultiLevelHierarchy"/>
    <dgm:cxn modelId="{7DB75C55-AD8D-410B-A2E9-2E2CDAD45253}" type="presParOf" srcId="{2F3CC2EB-7055-4CEB-9DE4-AE54D80CBD84}" destId="{1574323B-1394-4DAA-9736-C9C60C40C360}" srcOrd="0" destOrd="0" presId="urn:microsoft.com/office/officeart/2008/layout/HorizontalMultiLevelHierarchy"/>
    <dgm:cxn modelId="{EC74F623-E512-4E79-9835-4A7F5AD7DA89}" type="presParOf" srcId="{F4A0CFAD-B29D-4EA9-B112-AC6BA233378E}" destId="{6C4A7A1E-9203-4E14-B624-1609E2C173C4}" srcOrd="1" destOrd="0" presId="urn:microsoft.com/office/officeart/2008/layout/HorizontalMultiLevelHierarchy"/>
    <dgm:cxn modelId="{56908645-01B7-49AC-9DCF-B6A84504393A}" type="presParOf" srcId="{6C4A7A1E-9203-4E14-B624-1609E2C173C4}" destId="{F308A0C5-84A1-4C04-A9CF-FA731D24F20D}" srcOrd="0" destOrd="0" presId="urn:microsoft.com/office/officeart/2008/layout/HorizontalMultiLevelHierarchy"/>
    <dgm:cxn modelId="{79986C33-B448-41C3-9CA2-D0E1B3C73EE2}" type="presParOf" srcId="{6C4A7A1E-9203-4E14-B624-1609E2C173C4}" destId="{E102D874-5994-4C56-9CF7-1D363AF9B7E5}" srcOrd="1" destOrd="0" presId="urn:microsoft.com/office/officeart/2008/layout/HorizontalMultiLevelHierarchy"/>
    <dgm:cxn modelId="{4D0711FC-3D02-4A1A-8024-E120419318C6}" type="presParOf" srcId="{F4A0CFAD-B29D-4EA9-B112-AC6BA233378E}" destId="{870D7963-F609-4EA0-9059-E9281E67BDC0}" srcOrd="2" destOrd="0" presId="urn:microsoft.com/office/officeart/2008/layout/HorizontalMultiLevelHierarchy"/>
    <dgm:cxn modelId="{29559CED-03F6-46DB-80A8-2DF32001FB2B}" type="presParOf" srcId="{870D7963-F609-4EA0-9059-E9281E67BDC0}" destId="{C7B0FF44-2BEE-45CD-9A11-8609A6C78B1A}" srcOrd="0" destOrd="0" presId="urn:microsoft.com/office/officeart/2008/layout/HorizontalMultiLevelHierarchy"/>
    <dgm:cxn modelId="{E5B6E2C2-1A05-4115-AFF2-7412A262A58C}" type="presParOf" srcId="{F4A0CFAD-B29D-4EA9-B112-AC6BA233378E}" destId="{7892C8F1-1600-4F36-806C-A1C133DD108C}" srcOrd="3" destOrd="0" presId="urn:microsoft.com/office/officeart/2008/layout/HorizontalMultiLevelHierarchy"/>
    <dgm:cxn modelId="{691D22E5-153E-4C3E-9EC4-8E5901906054}" type="presParOf" srcId="{7892C8F1-1600-4F36-806C-A1C133DD108C}" destId="{0C9F3A8C-217D-4656-882F-5E11F3535AFD}" srcOrd="0" destOrd="0" presId="urn:microsoft.com/office/officeart/2008/layout/HorizontalMultiLevelHierarchy"/>
    <dgm:cxn modelId="{C1F7BA03-2AC4-457D-BB09-CA264F08A7F1}" type="presParOf" srcId="{7892C8F1-1600-4F36-806C-A1C133DD108C}" destId="{91AEFD81-6438-4890-8D93-7122FA45E33F}" srcOrd="1" destOrd="0" presId="urn:microsoft.com/office/officeart/2008/layout/HorizontalMultiLevelHierarchy"/>
    <dgm:cxn modelId="{AE39DF5F-1D09-4C86-8EA0-A5D5CEEE55C1}" type="presParOf" srcId="{F4A0CFAD-B29D-4EA9-B112-AC6BA233378E}" destId="{5142F7DF-1F92-4163-AD8A-0D64518DCCBF}" srcOrd="4" destOrd="0" presId="urn:microsoft.com/office/officeart/2008/layout/HorizontalMultiLevelHierarchy"/>
    <dgm:cxn modelId="{70CA00FF-9971-4DE6-B60A-64ECF5C1AFC2}" type="presParOf" srcId="{5142F7DF-1F92-4163-AD8A-0D64518DCCBF}" destId="{C8AA544A-6EE3-4647-9B9C-722314352392}" srcOrd="0" destOrd="0" presId="urn:microsoft.com/office/officeart/2008/layout/HorizontalMultiLevelHierarchy"/>
    <dgm:cxn modelId="{B8D02EEB-09AD-4EA8-9858-8BB5F5919CCC}" type="presParOf" srcId="{F4A0CFAD-B29D-4EA9-B112-AC6BA233378E}" destId="{B02D429E-79AE-4E20-B714-9452E6AECEA5}" srcOrd="5" destOrd="0" presId="urn:microsoft.com/office/officeart/2008/layout/HorizontalMultiLevelHierarchy"/>
    <dgm:cxn modelId="{40451CD1-8E70-4D2C-966C-80895CCF2D79}" type="presParOf" srcId="{B02D429E-79AE-4E20-B714-9452E6AECEA5}" destId="{B8E09B1E-C98B-48C2-BEF9-01EAAF78E8A4}" srcOrd="0" destOrd="0" presId="urn:microsoft.com/office/officeart/2008/layout/HorizontalMultiLevelHierarchy"/>
    <dgm:cxn modelId="{589E4FB1-0FF0-42A7-B756-001898C2C120}" type="presParOf" srcId="{B02D429E-79AE-4E20-B714-9452E6AECEA5}" destId="{3CD46A38-86D2-42DF-AF4B-B98C85959C4F}" srcOrd="1" destOrd="0" presId="urn:microsoft.com/office/officeart/2008/layout/HorizontalMultiLevelHierarchy"/>
    <dgm:cxn modelId="{9E55B7D3-17A8-4ABA-896E-B0EFB1DEDE73}" type="presParOf" srcId="{F4A0CFAD-B29D-4EA9-B112-AC6BA233378E}" destId="{F0326BC7-EB2E-400E-8E47-43CD2260E241}" srcOrd="6" destOrd="0" presId="urn:microsoft.com/office/officeart/2008/layout/HorizontalMultiLevelHierarchy"/>
    <dgm:cxn modelId="{94AE78AF-71BF-4402-AADB-F02EB08E71A5}" type="presParOf" srcId="{F0326BC7-EB2E-400E-8E47-43CD2260E241}" destId="{3C644638-9658-40EC-911B-AB390828509A}" srcOrd="0" destOrd="0" presId="urn:microsoft.com/office/officeart/2008/layout/HorizontalMultiLevelHierarchy"/>
    <dgm:cxn modelId="{63F378F9-3D0C-40C1-8548-B7C63057A462}" type="presParOf" srcId="{F4A0CFAD-B29D-4EA9-B112-AC6BA233378E}" destId="{FBE789CF-87F5-4D14-983C-D4FCF7A7B726}" srcOrd="7" destOrd="0" presId="urn:microsoft.com/office/officeart/2008/layout/HorizontalMultiLevelHierarchy"/>
    <dgm:cxn modelId="{0D8F9282-3308-4F38-827C-863B32BD6AC0}" type="presParOf" srcId="{FBE789CF-87F5-4D14-983C-D4FCF7A7B726}" destId="{8CA3CC2A-4AC2-4A3B-8FE3-AA5BA9C95FFC}" srcOrd="0" destOrd="0" presId="urn:microsoft.com/office/officeart/2008/layout/HorizontalMultiLevelHierarchy"/>
    <dgm:cxn modelId="{1536CC1C-1005-4215-B361-DAD0914DB370}" type="presParOf" srcId="{FBE789CF-87F5-4D14-983C-D4FCF7A7B726}" destId="{B00EFA54-9AEA-4001-8CEB-01BE0CF25081}" srcOrd="1" destOrd="0" presId="urn:microsoft.com/office/officeart/2008/layout/HorizontalMultiLevelHierarchy"/>
    <dgm:cxn modelId="{C7E16395-51E3-4B7E-A0D8-664AC223510B}" type="presParOf" srcId="{FB2CFB6B-04C9-407C-B943-E096EEADF16C}" destId="{6B85A0E6-E534-4B14-9524-6EAC838757B8}" srcOrd="4" destOrd="0" presId="urn:microsoft.com/office/officeart/2008/layout/HorizontalMultiLevelHierarchy"/>
    <dgm:cxn modelId="{705526DB-0C12-47C0-891A-27C4D9AA1C93}" type="presParOf" srcId="{6B85A0E6-E534-4B14-9524-6EAC838757B8}" destId="{756385F4-4666-4F5B-AD24-D898F9B5D325}" srcOrd="0" destOrd="0" presId="urn:microsoft.com/office/officeart/2008/layout/HorizontalMultiLevelHierarchy"/>
    <dgm:cxn modelId="{5ED5A0CD-C1AA-4661-B049-D44D48201179}" type="presParOf" srcId="{FB2CFB6B-04C9-407C-B943-E096EEADF16C}" destId="{AE249395-2269-47CA-92DB-92AE9C22BECF}" srcOrd="5" destOrd="0" presId="urn:microsoft.com/office/officeart/2008/layout/HorizontalMultiLevelHierarchy"/>
    <dgm:cxn modelId="{F57EEABE-C2D9-4931-A58A-D2B4610FC65C}" type="presParOf" srcId="{AE249395-2269-47CA-92DB-92AE9C22BECF}" destId="{EA530D0F-9306-495B-97CE-6C934DF6109A}" srcOrd="0" destOrd="0" presId="urn:microsoft.com/office/officeart/2008/layout/HorizontalMultiLevelHierarchy"/>
    <dgm:cxn modelId="{7A5D4F04-9E6F-4C3A-BAE9-2D79E00CC812}" type="presParOf" srcId="{AE249395-2269-47CA-92DB-92AE9C22BECF}" destId="{A97809D7-9977-447F-AFFA-9E54D3156170}" srcOrd="1" destOrd="0" presId="urn:microsoft.com/office/officeart/2008/layout/HorizontalMultiLevelHierarchy"/>
    <dgm:cxn modelId="{0DEBC0A1-B2E2-4905-9143-334A8CE233E3}" type="presParOf" srcId="{FB2CFB6B-04C9-407C-B943-E096EEADF16C}" destId="{33F8E169-FC95-4BE2-B1B5-7AB486B8699E}" srcOrd="6" destOrd="0" presId="urn:microsoft.com/office/officeart/2008/layout/HorizontalMultiLevelHierarchy"/>
    <dgm:cxn modelId="{0093CB6A-3493-452A-AB9F-02A73C3C6230}" type="presParOf" srcId="{33F8E169-FC95-4BE2-B1B5-7AB486B8699E}" destId="{33ED5B88-41C4-48E1-A716-9CB3AC3E8F5F}" srcOrd="0" destOrd="0" presId="urn:microsoft.com/office/officeart/2008/layout/HorizontalMultiLevelHierarchy"/>
    <dgm:cxn modelId="{A1E443AA-7E1C-4EEA-A5D7-C67390A47463}" type="presParOf" srcId="{FB2CFB6B-04C9-407C-B943-E096EEADF16C}" destId="{A952DFAE-F3D4-415F-BCCC-0E4111FD2F89}" srcOrd="7" destOrd="0" presId="urn:microsoft.com/office/officeart/2008/layout/HorizontalMultiLevelHierarchy"/>
    <dgm:cxn modelId="{7B933196-3B73-4831-A106-636A7750F241}" type="presParOf" srcId="{A952DFAE-F3D4-415F-BCCC-0E4111FD2F89}" destId="{FF612711-F2F9-49F5-A6DB-A6B73DF590B9}" srcOrd="0" destOrd="0" presId="urn:microsoft.com/office/officeart/2008/layout/HorizontalMultiLevelHierarchy"/>
    <dgm:cxn modelId="{566A2A24-3D28-4F5C-865D-AEA7B7E8674F}" type="presParOf" srcId="{A952DFAE-F3D4-415F-BCCC-0E4111FD2F89}" destId="{D0B7E1E7-61CC-4502-AFE2-8972A0CED250}" srcOrd="1" destOrd="0" presId="urn:microsoft.com/office/officeart/2008/layout/HorizontalMultiLevelHierarchy"/>
    <dgm:cxn modelId="{47CB09D8-C6B4-4A33-B945-BEF223A058A6}" type="presParOf" srcId="{FB2CFB6B-04C9-407C-B943-E096EEADF16C}" destId="{AD2F6E2B-734E-4887-A9B3-2F75982E7876}" srcOrd="8" destOrd="0" presId="urn:microsoft.com/office/officeart/2008/layout/HorizontalMultiLevelHierarchy"/>
    <dgm:cxn modelId="{EA7ED154-AAE2-4C5A-A086-192E4DF02918}" type="presParOf" srcId="{AD2F6E2B-734E-4887-A9B3-2F75982E7876}" destId="{B0A3AEDD-EA9C-4D7D-9F00-02BED847D058}" srcOrd="0" destOrd="0" presId="urn:microsoft.com/office/officeart/2008/layout/HorizontalMultiLevelHierarchy"/>
    <dgm:cxn modelId="{915E5702-8DC6-4CEB-80DE-2692D7E652D4}" type="presParOf" srcId="{FB2CFB6B-04C9-407C-B943-E096EEADF16C}" destId="{946A0194-4990-4378-9EE9-3D8027CB5F44}" srcOrd="9" destOrd="0" presId="urn:microsoft.com/office/officeart/2008/layout/HorizontalMultiLevelHierarchy"/>
    <dgm:cxn modelId="{EDB08228-0056-46E7-8DA2-634D3BD22A37}" type="presParOf" srcId="{946A0194-4990-4378-9EE9-3D8027CB5F44}" destId="{9DF253ED-DE52-4D26-9524-C12377838B90}" srcOrd="0" destOrd="0" presId="urn:microsoft.com/office/officeart/2008/layout/HorizontalMultiLevelHierarchy"/>
    <dgm:cxn modelId="{69982A76-8E19-4297-9D67-67166679CBE2}" type="presParOf" srcId="{946A0194-4990-4378-9EE9-3D8027CB5F44}" destId="{07E75259-DA9B-4B20-AA22-D00ACE51E95E}" srcOrd="1" destOrd="0" presId="urn:microsoft.com/office/officeart/2008/layout/HorizontalMultiLevelHierarchy"/>
    <dgm:cxn modelId="{50EACE89-B314-40C4-AC3C-F06BE39F9097}" type="presParOf" srcId="{FB2CFB6B-04C9-407C-B943-E096EEADF16C}" destId="{8A1B4B44-D03C-4393-BC91-E1604944124E}" srcOrd="10" destOrd="0" presId="urn:microsoft.com/office/officeart/2008/layout/HorizontalMultiLevelHierarchy"/>
    <dgm:cxn modelId="{CAA986E1-FD20-4EBB-B99F-BC00449FABC8}" type="presParOf" srcId="{8A1B4B44-D03C-4393-BC91-E1604944124E}" destId="{82340451-4F76-4D9C-A444-CDE9411E3F00}" srcOrd="0" destOrd="0" presId="urn:microsoft.com/office/officeart/2008/layout/HorizontalMultiLevelHierarchy"/>
    <dgm:cxn modelId="{E6612BA4-957F-43A7-BBA2-A296258835CC}" type="presParOf" srcId="{FB2CFB6B-04C9-407C-B943-E096EEADF16C}" destId="{2C54EB56-B06E-4536-9A4A-EE8067C6C382}" srcOrd="11" destOrd="0" presId="urn:microsoft.com/office/officeart/2008/layout/HorizontalMultiLevelHierarchy"/>
    <dgm:cxn modelId="{821B64F0-0D30-4B17-B804-AA914446D1F5}" type="presParOf" srcId="{2C54EB56-B06E-4536-9A4A-EE8067C6C382}" destId="{F6027D1C-ABAD-465A-8E64-1DFF0DB00FE0}" srcOrd="0" destOrd="0" presId="urn:microsoft.com/office/officeart/2008/layout/HorizontalMultiLevelHierarchy"/>
    <dgm:cxn modelId="{2D82AA22-28D1-4692-B32F-36C7A701C5D0}" type="presParOf" srcId="{2C54EB56-B06E-4536-9A4A-EE8067C6C382}" destId="{256FC48D-3473-4B81-8F2B-173D9BE68BF4}" srcOrd="1" destOrd="0" presId="urn:microsoft.com/office/officeart/2008/layout/HorizontalMultiLevelHierarchy"/>
    <dgm:cxn modelId="{0BADDB7B-F6E6-400D-9148-AFD409210E52}" type="presParOf" srcId="{8C30EE64-C1B9-47B5-BC69-57771E130129}" destId="{424B6021-A8F9-46EB-9A95-2E2C96E4116A}" srcOrd="14" destOrd="0" presId="urn:microsoft.com/office/officeart/2008/layout/HorizontalMultiLevelHierarchy"/>
    <dgm:cxn modelId="{BBB121D0-C65D-4FEE-835E-957D61DF4485}" type="presParOf" srcId="{424B6021-A8F9-46EB-9A95-2E2C96E4116A}" destId="{E9418A67-9075-4701-B486-C12051A0BE05}" srcOrd="0" destOrd="0" presId="urn:microsoft.com/office/officeart/2008/layout/HorizontalMultiLevelHierarchy"/>
    <dgm:cxn modelId="{F8AD86E6-5045-4931-9301-A344C327D81C}" type="presParOf" srcId="{8C30EE64-C1B9-47B5-BC69-57771E130129}" destId="{3F865211-8EC1-4C77-955A-FB61BB7E7DC9}" srcOrd="15" destOrd="0" presId="urn:microsoft.com/office/officeart/2008/layout/HorizontalMultiLevelHierarchy"/>
    <dgm:cxn modelId="{DD823F33-A12D-477B-AAC1-65283AA7B6B6}" type="presParOf" srcId="{3F865211-8EC1-4C77-955A-FB61BB7E7DC9}" destId="{285B3623-11EA-4EBC-AA47-B11A89BF36A4}" srcOrd="0" destOrd="0" presId="urn:microsoft.com/office/officeart/2008/layout/HorizontalMultiLevelHierarchy"/>
    <dgm:cxn modelId="{D4CF96EE-EAEB-4527-BC94-99DF2761EDB1}" type="presParOf" srcId="{3F865211-8EC1-4C77-955A-FB61BB7E7DC9}" destId="{E4090033-FEB2-4080-AD3E-7FE7796D47A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4B6021-A8F9-46EB-9A95-2E2C96E4116A}">
      <dsp:nvSpPr>
        <dsp:cNvPr id="0" name=""/>
        <dsp:cNvSpPr/>
      </dsp:nvSpPr>
      <dsp:spPr>
        <a:xfrm>
          <a:off x="1763755" y="2522047"/>
          <a:ext cx="300463" cy="20038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0231" y="0"/>
              </a:lnTo>
              <a:lnTo>
                <a:pt x="150231" y="2003853"/>
              </a:lnTo>
              <a:lnTo>
                <a:pt x="300463" y="2003853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1863330" y="3473317"/>
        <a:ext cx="101312" cy="101312"/>
      </dsp:txXfrm>
    </dsp:sp>
    <dsp:sp modelId="{8A1B4B44-D03C-4393-BC91-E1604944124E}">
      <dsp:nvSpPr>
        <dsp:cNvPr id="0" name=""/>
        <dsp:cNvSpPr/>
      </dsp:nvSpPr>
      <dsp:spPr>
        <a:xfrm>
          <a:off x="3566536" y="3953371"/>
          <a:ext cx="300463" cy="14313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0231" y="0"/>
              </a:lnTo>
              <a:lnTo>
                <a:pt x="150231" y="1431323"/>
              </a:lnTo>
              <a:lnTo>
                <a:pt x="300463" y="1431323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680205" y="4632469"/>
        <a:ext cx="73126" cy="73126"/>
      </dsp:txXfrm>
    </dsp:sp>
    <dsp:sp modelId="{AD2F6E2B-734E-4887-A9B3-2F75982E7876}">
      <dsp:nvSpPr>
        <dsp:cNvPr id="0" name=""/>
        <dsp:cNvSpPr/>
      </dsp:nvSpPr>
      <dsp:spPr>
        <a:xfrm>
          <a:off x="3566536" y="3953371"/>
          <a:ext cx="300463" cy="8587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0231" y="0"/>
              </a:lnTo>
              <a:lnTo>
                <a:pt x="150231" y="858794"/>
              </a:lnTo>
              <a:lnTo>
                <a:pt x="300463" y="858794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694022" y="4360022"/>
        <a:ext cx="45491" cy="45491"/>
      </dsp:txXfrm>
    </dsp:sp>
    <dsp:sp modelId="{33F8E169-FC95-4BE2-B1B5-7AB486B8699E}">
      <dsp:nvSpPr>
        <dsp:cNvPr id="0" name=""/>
        <dsp:cNvSpPr/>
      </dsp:nvSpPr>
      <dsp:spPr>
        <a:xfrm>
          <a:off x="3566536" y="3953371"/>
          <a:ext cx="300463" cy="2862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0231" y="0"/>
              </a:lnTo>
              <a:lnTo>
                <a:pt x="150231" y="286264"/>
              </a:lnTo>
              <a:lnTo>
                <a:pt x="300463" y="286264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706393" y="4086128"/>
        <a:ext cx="20750" cy="20750"/>
      </dsp:txXfrm>
    </dsp:sp>
    <dsp:sp modelId="{6B85A0E6-E534-4B14-9524-6EAC838757B8}">
      <dsp:nvSpPr>
        <dsp:cNvPr id="0" name=""/>
        <dsp:cNvSpPr/>
      </dsp:nvSpPr>
      <dsp:spPr>
        <a:xfrm>
          <a:off x="3566536" y="3667106"/>
          <a:ext cx="300463" cy="286264"/>
        </a:xfrm>
        <a:custGeom>
          <a:avLst/>
          <a:gdLst/>
          <a:ahLst/>
          <a:cxnLst/>
          <a:rect l="0" t="0" r="0" b="0"/>
          <a:pathLst>
            <a:path>
              <a:moveTo>
                <a:pt x="0" y="286264"/>
              </a:moveTo>
              <a:lnTo>
                <a:pt x="150231" y="286264"/>
              </a:lnTo>
              <a:lnTo>
                <a:pt x="150231" y="0"/>
              </a:lnTo>
              <a:lnTo>
                <a:pt x="300463" y="0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706393" y="3799863"/>
        <a:ext cx="20750" cy="20750"/>
      </dsp:txXfrm>
    </dsp:sp>
    <dsp:sp modelId="{F0326BC7-EB2E-400E-8E47-43CD2260E241}">
      <dsp:nvSpPr>
        <dsp:cNvPr id="0" name=""/>
        <dsp:cNvSpPr/>
      </dsp:nvSpPr>
      <dsp:spPr>
        <a:xfrm>
          <a:off x="5483764" y="3094576"/>
          <a:ext cx="300463" cy="8587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0231" y="0"/>
              </a:lnTo>
              <a:lnTo>
                <a:pt x="150231" y="858794"/>
              </a:lnTo>
              <a:lnTo>
                <a:pt x="300463" y="858794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5611249" y="3501227"/>
        <a:ext cx="45491" cy="45491"/>
      </dsp:txXfrm>
    </dsp:sp>
    <dsp:sp modelId="{5142F7DF-1F92-4163-AD8A-0D64518DCCBF}">
      <dsp:nvSpPr>
        <dsp:cNvPr id="0" name=""/>
        <dsp:cNvSpPr/>
      </dsp:nvSpPr>
      <dsp:spPr>
        <a:xfrm>
          <a:off x="5483764" y="3094576"/>
          <a:ext cx="300463" cy="2862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0231" y="0"/>
              </a:lnTo>
              <a:lnTo>
                <a:pt x="150231" y="286264"/>
              </a:lnTo>
              <a:lnTo>
                <a:pt x="300463" y="286264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5623620" y="3227334"/>
        <a:ext cx="20750" cy="20750"/>
      </dsp:txXfrm>
    </dsp:sp>
    <dsp:sp modelId="{870D7963-F609-4EA0-9059-E9281E67BDC0}">
      <dsp:nvSpPr>
        <dsp:cNvPr id="0" name=""/>
        <dsp:cNvSpPr/>
      </dsp:nvSpPr>
      <dsp:spPr>
        <a:xfrm>
          <a:off x="5483764" y="2808312"/>
          <a:ext cx="300463" cy="286264"/>
        </a:xfrm>
        <a:custGeom>
          <a:avLst/>
          <a:gdLst/>
          <a:ahLst/>
          <a:cxnLst/>
          <a:rect l="0" t="0" r="0" b="0"/>
          <a:pathLst>
            <a:path>
              <a:moveTo>
                <a:pt x="0" y="286264"/>
              </a:moveTo>
              <a:lnTo>
                <a:pt x="150231" y="286264"/>
              </a:lnTo>
              <a:lnTo>
                <a:pt x="150231" y="0"/>
              </a:lnTo>
              <a:lnTo>
                <a:pt x="300463" y="0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5623620" y="2941069"/>
        <a:ext cx="20750" cy="20750"/>
      </dsp:txXfrm>
    </dsp:sp>
    <dsp:sp modelId="{2F3CC2EB-7055-4CEB-9DE4-AE54D80CBD84}">
      <dsp:nvSpPr>
        <dsp:cNvPr id="0" name=""/>
        <dsp:cNvSpPr/>
      </dsp:nvSpPr>
      <dsp:spPr>
        <a:xfrm>
          <a:off x="5483764" y="2235782"/>
          <a:ext cx="300463" cy="858794"/>
        </a:xfrm>
        <a:custGeom>
          <a:avLst/>
          <a:gdLst/>
          <a:ahLst/>
          <a:cxnLst/>
          <a:rect l="0" t="0" r="0" b="0"/>
          <a:pathLst>
            <a:path>
              <a:moveTo>
                <a:pt x="0" y="858794"/>
              </a:moveTo>
              <a:lnTo>
                <a:pt x="150231" y="858794"/>
              </a:lnTo>
              <a:lnTo>
                <a:pt x="150231" y="0"/>
              </a:lnTo>
              <a:lnTo>
                <a:pt x="300463" y="0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5611249" y="2642433"/>
        <a:ext cx="45491" cy="45491"/>
      </dsp:txXfrm>
    </dsp:sp>
    <dsp:sp modelId="{92C88246-1DD1-4920-A7B3-366DECC8FC4C}">
      <dsp:nvSpPr>
        <dsp:cNvPr id="0" name=""/>
        <dsp:cNvSpPr/>
      </dsp:nvSpPr>
      <dsp:spPr>
        <a:xfrm>
          <a:off x="3566536" y="3094576"/>
          <a:ext cx="300463" cy="858794"/>
        </a:xfrm>
        <a:custGeom>
          <a:avLst/>
          <a:gdLst/>
          <a:ahLst/>
          <a:cxnLst/>
          <a:rect l="0" t="0" r="0" b="0"/>
          <a:pathLst>
            <a:path>
              <a:moveTo>
                <a:pt x="0" y="858794"/>
              </a:moveTo>
              <a:lnTo>
                <a:pt x="150231" y="858794"/>
              </a:lnTo>
              <a:lnTo>
                <a:pt x="150231" y="0"/>
              </a:lnTo>
              <a:lnTo>
                <a:pt x="300463" y="0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3694022" y="3501227"/>
        <a:ext cx="45491" cy="45491"/>
      </dsp:txXfrm>
    </dsp:sp>
    <dsp:sp modelId="{DA1130DB-B86A-472A-90F0-C08B5259FBDA}">
      <dsp:nvSpPr>
        <dsp:cNvPr id="0" name=""/>
        <dsp:cNvSpPr/>
      </dsp:nvSpPr>
      <dsp:spPr>
        <a:xfrm>
          <a:off x="3566536" y="2522047"/>
          <a:ext cx="300463" cy="1431323"/>
        </a:xfrm>
        <a:custGeom>
          <a:avLst/>
          <a:gdLst/>
          <a:ahLst/>
          <a:cxnLst/>
          <a:rect l="0" t="0" r="0" b="0"/>
          <a:pathLst>
            <a:path>
              <a:moveTo>
                <a:pt x="0" y="1431323"/>
              </a:moveTo>
              <a:lnTo>
                <a:pt x="150231" y="1431323"/>
              </a:lnTo>
              <a:lnTo>
                <a:pt x="150231" y="0"/>
              </a:lnTo>
              <a:lnTo>
                <a:pt x="300463" y="0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680205" y="3201146"/>
        <a:ext cx="73126" cy="73126"/>
      </dsp:txXfrm>
    </dsp:sp>
    <dsp:sp modelId="{B9D0CF45-3011-4222-8822-D86E3D357731}">
      <dsp:nvSpPr>
        <dsp:cNvPr id="0" name=""/>
        <dsp:cNvSpPr/>
      </dsp:nvSpPr>
      <dsp:spPr>
        <a:xfrm>
          <a:off x="1763755" y="2522047"/>
          <a:ext cx="300463" cy="14313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0231" y="0"/>
              </a:lnTo>
              <a:lnTo>
                <a:pt x="150231" y="1431323"/>
              </a:lnTo>
              <a:lnTo>
                <a:pt x="300463" y="1431323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1877424" y="3201146"/>
        <a:ext cx="73126" cy="73126"/>
      </dsp:txXfrm>
    </dsp:sp>
    <dsp:sp modelId="{BBEF1A23-5FD5-4267-A9BF-7AEC8DFE8457}">
      <dsp:nvSpPr>
        <dsp:cNvPr id="0" name=""/>
        <dsp:cNvSpPr/>
      </dsp:nvSpPr>
      <dsp:spPr>
        <a:xfrm>
          <a:off x="1763755" y="2522047"/>
          <a:ext cx="300463" cy="8587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0231" y="0"/>
              </a:lnTo>
              <a:lnTo>
                <a:pt x="150231" y="858794"/>
              </a:lnTo>
              <a:lnTo>
                <a:pt x="300463" y="858794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891241" y="2928698"/>
        <a:ext cx="45491" cy="45491"/>
      </dsp:txXfrm>
    </dsp:sp>
    <dsp:sp modelId="{4650F96E-38BC-4F88-8C1D-9876F1ABE154}">
      <dsp:nvSpPr>
        <dsp:cNvPr id="0" name=""/>
        <dsp:cNvSpPr/>
      </dsp:nvSpPr>
      <dsp:spPr>
        <a:xfrm>
          <a:off x="1763755" y="2522047"/>
          <a:ext cx="300463" cy="2862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0231" y="0"/>
              </a:lnTo>
              <a:lnTo>
                <a:pt x="150231" y="286264"/>
              </a:lnTo>
              <a:lnTo>
                <a:pt x="300463" y="286264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903612" y="2654804"/>
        <a:ext cx="20750" cy="20750"/>
      </dsp:txXfrm>
    </dsp:sp>
    <dsp:sp modelId="{576DAF99-E511-4548-884A-117575F293AF}">
      <dsp:nvSpPr>
        <dsp:cNvPr id="0" name=""/>
        <dsp:cNvSpPr/>
      </dsp:nvSpPr>
      <dsp:spPr>
        <a:xfrm>
          <a:off x="1763755" y="2235782"/>
          <a:ext cx="300463" cy="286264"/>
        </a:xfrm>
        <a:custGeom>
          <a:avLst/>
          <a:gdLst/>
          <a:ahLst/>
          <a:cxnLst/>
          <a:rect l="0" t="0" r="0" b="0"/>
          <a:pathLst>
            <a:path>
              <a:moveTo>
                <a:pt x="0" y="286264"/>
              </a:moveTo>
              <a:lnTo>
                <a:pt x="150231" y="286264"/>
              </a:lnTo>
              <a:lnTo>
                <a:pt x="150231" y="0"/>
              </a:lnTo>
              <a:lnTo>
                <a:pt x="300463" y="0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1903612" y="2368539"/>
        <a:ext cx="20750" cy="20750"/>
      </dsp:txXfrm>
    </dsp:sp>
    <dsp:sp modelId="{AF499546-6445-4B6C-B6DD-B45AF114D87D}">
      <dsp:nvSpPr>
        <dsp:cNvPr id="0" name=""/>
        <dsp:cNvSpPr/>
      </dsp:nvSpPr>
      <dsp:spPr>
        <a:xfrm>
          <a:off x="1763755" y="1663252"/>
          <a:ext cx="300463" cy="858794"/>
        </a:xfrm>
        <a:custGeom>
          <a:avLst/>
          <a:gdLst/>
          <a:ahLst/>
          <a:cxnLst/>
          <a:rect l="0" t="0" r="0" b="0"/>
          <a:pathLst>
            <a:path>
              <a:moveTo>
                <a:pt x="0" y="858794"/>
              </a:moveTo>
              <a:lnTo>
                <a:pt x="150231" y="858794"/>
              </a:lnTo>
              <a:lnTo>
                <a:pt x="150231" y="0"/>
              </a:lnTo>
              <a:lnTo>
                <a:pt x="300463" y="0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1891241" y="2069904"/>
        <a:ext cx="45491" cy="45491"/>
      </dsp:txXfrm>
    </dsp:sp>
    <dsp:sp modelId="{07FE581A-42A2-4D2E-BD28-32979C69D85F}">
      <dsp:nvSpPr>
        <dsp:cNvPr id="0" name=""/>
        <dsp:cNvSpPr/>
      </dsp:nvSpPr>
      <dsp:spPr>
        <a:xfrm>
          <a:off x="3566536" y="1090723"/>
          <a:ext cx="300463" cy="8587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0231" y="0"/>
              </a:lnTo>
              <a:lnTo>
                <a:pt x="150231" y="858794"/>
              </a:lnTo>
              <a:lnTo>
                <a:pt x="300463" y="858794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3694022" y="1497374"/>
        <a:ext cx="45491" cy="45491"/>
      </dsp:txXfrm>
    </dsp:sp>
    <dsp:sp modelId="{B69C7C41-4828-4593-B0D4-57688C217132}">
      <dsp:nvSpPr>
        <dsp:cNvPr id="0" name=""/>
        <dsp:cNvSpPr/>
      </dsp:nvSpPr>
      <dsp:spPr>
        <a:xfrm>
          <a:off x="3566536" y="1090723"/>
          <a:ext cx="300463" cy="2862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0231" y="0"/>
              </a:lnTo>
              <a:lnTo>
                <a:pt x="150231" y="286264"/>
              </a:lnTo>
              <a:lnTo>
                <a:pt x="300463" y="286264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3706393" y="1223480"/>
        <a:ext cx="20750" cy="20750"/>
      </dsp:txXfrm>
    </dsp:sp>
    <dsp:sp modelId="{0899C57C-6726-41E6-914D-49B4965C9565}">
      <dsp:nvSpPr>
        <dsp:cNvPr id="0" name=""/>
        <dsp:cNvSpPr/>
      </dsp:nvSpPr>
      <dsp:spPr>
        <a:xfrm>
          <a:off x="3566536" y="804458"/>
          <a:ext cx="300463" cy="286264"/>
        </a:xfrm>
        <a:custGeom>
          <a:avLst/>
          <a:gdLst/>
          <a:ahLst/>
          <a:cxnLst/>
          <a:rect l="0" t="0" r="0" b="0"/>
          <a:pathLst>
            <a:path>
              <a:moveTo>
                <a:pt x="0" y="286264"/>
              </a:moveTo>
              <a:lnTo>
                <a:pt x="150231" y="286264"/>
              </a:lnTo>
              <a:lnTo>
                <a:pt x="150231" y="0"/>
              </a:lnTo>
              <a:lnTo>
                <a:pt x="300463" y="0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3706393" y="937216"/>
        <a:ext cx="20750" cy="20750"/>
      </dsp:txXfrm>
    </dsp:sp>
    <dsp:sp modelId="{B1509828-B64E-46A8-BB98-F37F6502E0C2}">
      <dsp:nvSpPr>
        <dsp:cNvPr id="0" name=""/>
        <dsp:cNvSpPr/>
      </dsp:nvSpPr>
      <dsp:spPr>
        <a:xfrm>
          <a:off x="3566536" y="231929"/>
          <a:ext cx="300463" cy="858794"/>
        </a:xfrm>
        <a:custGeom>
          <a:avLst/>
          <a:gdLst/>
          <a:ahLst/>
          <a:cxnLst/>
          <a:rect l="0" t="0" r="0" b="0"/>
          <a:pathLst>
            <a:path>
              <a:moveTo>
                <a:pt x="0" y="858794"/>
              </a:moveTo>
              <a:lnTo>
                <a:pt x="150231" y="858794"/>
              </a:lnTo>
              <a:lnTo>
                <a:pt x="150231" y="0"/>
              </a:lnTo>
              <a:lnTo>
                <a:pt x="300463" y="0"/>
              </a:lnTo>
            </a:path>
          </a:pathLst>
        </a:custGeom>
        <a:noFill/>
        <a:ln w="12700" cap="flat" cmpd="sng" algn="in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3694022" y="638580"/>
        <a:ext cx="45491" cy="45491"/>
      </dsp:txXfrm>
    </dsp:sp>
    <dsp:sp modelId="{57260F67-E507-4608-BEAB-3ABE15B29E98}">
      <dsp:nvSpPr>
        <dsp:cNvPr id="0" name=""/>
        <dsp:cNvSpPr/>
      </dsp:nvSpPr>
      <dsp:spPr>
        <a:xfrm>
          <a:off x="1763755" y="1090723"/>
          <a:ext cx="300463" cy="1431323"/>
        </a:xfrm>
        <a:custGeom>
          <a:avLst/>
          <a:gdLst/>
          <a:ahLst/>
          <a:cxnLst/>
          <a:rect l="0" t="0" r="0" b="0"/>
          <a:pathLst>
            <a:path>
              <a:moveTo>
                <a:pt x="0" y="1431323"/>
              </a:moveTo>
              <a:lnTo>
                <a:pt x="150231" y="1431323"/>
              </a:lnTo>
              <a:lnTo>
                <a:pt x="150231" y="0"/>
              </a:lnTo>
              <a:lnTo>
                <a:pt x="300463" y="0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1877424" y="1769822"/>
        <a:ext cx="73126" cy="73126"/>
      </dsp:txXfrm>
    </dsp:sp>
    <dsp:sp modelId="{03737FA6-2016-42E8-AFD2-D2738AA8C630}">
      <dsp:nvSpPr>
        <dsp:cNvPr id="0" name=""/>
        <dsp:cNvSpPr/>
      </dsp:nvSpPr>
      <dsp:spPr>
        <a:xfrm>
          <a:off x="1763755" y="518193"/>
          <a:ext cx="300463" cy="2003853"/>
        </a:xfrm>
        <a:custGeom>
          <a:avLst/>
          <a:gdLst/>
          <a:ahLst/>
          <a:cxnLst/>
          <a:rect l="0" t="0" r="0" b="0"/>
          <a:pathLst>
            <a:path>
              <a:moveTo>
                <a:pt x="0" y="2003853"/>
              </a:moveTo>
              <a:lnTo>
                <a:pt x="150231" y="2003853"/>
              </a:lnTo>
              <a:lnTo>
                <a:pt x="150231" y="0"/>
              </a:lnTo>
              <a:lnTo>
                <a:pt x="300463" y="0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 dirty="0"/>
        </a:p>
      </dsp:txBody>
      <dsp:txXfrm>
        <a:off x="1863330" y="1469464"/>
        <a:ext cx="101312" cy="101312"/>
      </dsp:txXfrm>
    </dsp:sp>
    <dsp:sp modelId="{3CAE652F-CC8D-48DB-AA37-8D5BDCFD5C19}">
      <dsp:nvSpPr>
        <dsp:cNvPr id="0" name=""/>
        <dsp:cNvSpPr/>
      </dsp:nvSpPr>
      <dsp:spPr>
        <a:xfrm rot="16200000">
          <a:off x="-320312" y="2293035"/>
          <a:ext cx="3710111" cy="4580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БУЗ ВО ВОКИБ</a:t>
          </a:r>
          <a:endParaRPr lang="ru-RU" sz="2900" kern="1200" dirty="0"/>
        </a:p>
      </dsp:txBody>
      <dsp:txXfrm>
        <a:off x="-320312" y="2293035"/>
        <a:ext cx="3710111" cy="458023"/>
      </dsp:txXfrm>
    </dsp:sp>
    <dsp:sp modelId="{E76F8C40-4F39-4CD7-A51F-C7DB53208900}">
      <dsp:nvSpPr>
        <dsp:cNvPr id="0" name=""/>
        <dsp:cNvSpPr/>
      </dsp:nvSpPr>
      <dsp:spPr>
        <a:xfrm>
          <a:off x="2064219" y="289182"/>
          <a:ext cx="1502317" cy="4580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Приемное отделение</a:t>
          </a:r>
          <a:endParaRPr lang="ru-RU" sz="1000" kern="1200" dirty="0"/>
        </a:p>
      </dsp:txBody>
      <dsp:txXfrm>
        <a:off x="2064219" y="289182"/>
        <a:ext cx="1502317" cy="458023"/>
      </dsp:txXfrm>
    </dsp:sp>
    <dsp:sp modelId="{B78A9D41-B5B6-4D1D-8E3F-D366E153857F}">
      <dsp:nvSpPr>
        <dsp:cNvPr id="0" name=""/>
        <dsp:cNvSpPr/>
      </dsp:nvSpPr>
      <dsp:spPr>
        <a:xfrm>
          <a:off x="2064219" y="861711"/>
          <a:ext cx="1502317" cy="4580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Стационар</a:t>
          </a:r>
          <a:endParaRPr lang="ru-RU" sz="1000" kern="1200" dirty="0"/>
        </a:p>
      </dsp:txBody>
      <dsp:txXfrm>
        <a:off x="2064219" y="861711"/>
        <a:ext cx="1502317" cy="458023"/>
      </dsp:txXfrm>
    </dsp:sp>
    <dsp:sp modelId="{AC731F9B-FACD-4689-89D5-1FBD042E5C50}">
      <dsp:nvSpPr>
        <dsp:cNvPr id="0" name=""/>
        <dsp:cNvSpPr/>
      </dsp:nvSpPr>
      <dsp:spPr>
        <a:xfrm>
          <a:off x="3867000" y="2917"/>
          <a:ext cx="1587198" cy="4580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Инфекционное отделение №1</a:t>
          </a:r>
          <a:endParaRPr lang="ru-RU" sz="1000" kern="1200" dirty="0"/>
        </a:p>
      </dsp:txBody>
      <dsp:txXfrm>
        <a:off x="3867000" y="2917"/>
        <a:ext cx="1587198" cy="458023"/>
      </dsp:txXfrm>
    </dsp:sp>
    <dsp:sp modelId="{2411B796-3D9A-4359-BEDD-317FD8EC4C9F}">
      <dsp:nvSpPr>
        <dsp:cNvPr id="0" name=""/>
        <dsp:cNvSpPr/>
      </dsp:nvSpPr>
      <dsp:spPr>
        <a:xfrm>
          <a:off x="3867000" y="575446"/>
          <a:ext cx="1587198" cy="4580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Инфекционное отделение №2</a:t>
          </a:r>
          <a:endParaRPr lang="ru-RU" sz="1000" kern="1200" dirty="0"/>
        </a:p>
      </dsp:txBody>
      <dsp:txXfrm>
        <a:off x="3867000" y="575446"/>
        <a:ext cx="1587198" cy="458023"/>
      </dsp:txXfrm>
    </dsp:sp>
    <dsp:sp modelId="{25882971-07CD-4ED4-A8F5-324000DCAB39}">
      <dsp:nvSpPr>
        <dsp:cNvPr id="0" name=""/>
        <dsp:cNvSpPr/>
      </dsp:nvSpPr>
      <dsp:spPr>
        <a:xfrm>
          <a:off x="3867000" y="1147976"/>
          <a:ext cx="1587198" cy="4580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Инфекционное отделение №3  </a:t>
          </a:r>
          <a:endParaRPr lang="ru-RU" sz="1000" kern="1200" dirty="0"/>
        </a:p>
      </dsp:txBody>
      <dsp:txXfrm>
        <a:off x="3867000" y="1147976"/>
        <a:ext cx="1587198" cy="458023"/>
      </dsp:txXfrm>
    </dsp:sp>
    <dsp:sp modelId="{A3FF5170-64F2-46A9-9F5C-F80B13E16C2B}">
      <dsp:nvSpPr>
        <dsp:cNvPr id="0" name=""/>
        <dsp:cNvSpPr/>
      </dsp:nvSpPr>
      <dsp:spPr>
        <a:xfrm>
          <a:off x="3867000" y="1720505"/>
          <a:ext cx="1587198" cy="4580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Палата интенсивной терапии</a:t>
          </a:r>
          <a:endParaRPr lang="ru-RU" sz="1000" kern="1200" dirty="0"/>
        </a:p>
      </dsp:txBody>
      <dsp:txXfrm>
        <a:off x="3867000" y="1720505"/>
        <a:ext cx="1587198" cy="458023"/>
      </dsp:txXfrm>
    </dsp:sp>
    <dsp:sp modelId="{DD61C83F-DD51-4A2E-B9E3-3379E839C594}">
      <dsp:nvSpPr>
        <dsp:cNvPr id="0" name=""/>
        <dsp:cNvSpPr/>
      </dsp:nvSpPr>
      <dsp:spPr>
        <a:xfrm>
          <a:off x="2064219" y="1434241"/>
          <a:ext cx="1502317" cy="4580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Дневной стационар</a:t>
          </a:r>
          <a:endParaRPr lang="ru-RU" sz="1000" kern="1200" dirty="0"/>
        </a:p>
      </dsp:txBody>
      <dsp:txXfrm>
        <a:off x="2064219" y="1434241"/>
        <a:ext cx="1502317" cy="458023"/>
      </dsp:txXfrm>
    </dsp:sp>
    <dsp:sp modelId="{64DA171B-ECA9-4E4E-82B3-5121E6E8DA4C}">
      <dsp:nvSpPr>
        <dsp:cNvPr id="0" name=""/>
        <dsp:cNvSpPr/>
      </dsp:nvSpPr>
      <dsp:spPr>
        <a:xfrm>
          <a:off x="2064219" y="2006770"/>
          <a:ext cx="1502317" cy="4580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Амбулатория</a:t>
          </a:r>
          <a:endParaRPr lang="ru-RU" sz="1000" kern="1200" dirty="0"/>
        </a:p>
      </dsp:txBody>
      <dsp:txXfrm>
        <a:off x="2064219" y="2006770"/>
        <a:ext cx="1502317" cy="458023"/>
      </dsp:txXfrm>
    </dsp:sp>
    <dsp:sp modelId="{77B0EEC0-F0E9-4BA3-84B2-67A41C88745D}">
      <dsp:nvSpPr>
        <dsp:cNvPr id="0" name=""/>
        <dsp:cNvSpPr/>
      </dsp:nvSpPr>
      <dsp:spPr>
        <a:xfrm>
          <a:off x="2064219" y="2579300"/>
          <a:ext cx="1502317" cy="4580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 Кабинет медицинской статистики</a:t>
          </a:r>
          <a:endParaRPr lang="ru-RU" sz="1000" kern="1200" dirty="0"/>
        </a:p>
      </dsp:txBody>
      <dsp:txXfrm>
        <a:off x="2064219" y="2579300"/>
        <a:ext cx="1502317" cy="458023"/>
      </dsp:txXfrm>
    </dsp:sp>
    <dsp:sp modelId="{056E6F24-2A84-4823-8C25-7E8BBAF9D25D}">
      <dsp:nvSpPr>
        <dsp:cNvPr id="0" name=""/>
        <dsp:cNvSpPr/>
      </dsp:nvSpPr>
      <dsp:spPr>
        <a:xfrm>
          <a:off x="2064219" y="3151829"/>
          <a:ext cx="1502317" cy="4580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Аптека</a:t>
          </a:r>
          <a:endParaRPr lang="ru-RU" sz="1000" kern="1200" dirty="0"/>
        </a:p>
      </dsp:txBody>
      <dsp:txXfrm>
        <a:off x="2064219" y="3151829"/>
        <a:ext cx="1502317" cy="458023"/>
      </dsp:txXfrm>
    </dsp:sp>
    <dsp:sp modelId="{B24D356E-5D82-4DEC-8EA1-A27F9A4A5281}">
      <dsp:nvSpPr>
        <dsp:cNvPr id="0" name=""/>
        <dsp:cNvSpPr/>
      </dsp:nvSpPr>
      <dsp:spPr>
        <a:xfrm>
          <a:off x="2064219" y="3724359"/>
          <a:ext cx="1502317" cy="4580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 Параклинические службы</a:t>
          </a:r>
          <a:endParaRPr lang="ru-RU" sz="1000" kern="1200" dirty="0"/>
        </a:p>
      </dsp:txBody>
      <dsp:txXfrm>
        <a:off x="2064219" y="3724359"/>
        <a:ext cx="1502317" cy="458023"/>
      </dsp:txXfrm>
    </dsp:sp>
    <dsp:sp modelId="{51AACE89-AF05-4D5F-8BFD-D5D99CE1D8F8}">
      <dsp:nvSpPr>
        <dsp:cNvPr id="0" name=""/>
        <dsp:cNvSpPr/>
      </dsp:nvSpPr>
      <dsp:spPr>
        <a:xfrm>
          <a:off x="3867000" y="2293035"/>
          <a:ext cx="1556205" cy="4580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Рентгенодиагностический кабинет</a:t>
          </a:r>
          <a:endParaRPr lang="ru-RU" sz="1000" kern="1200" dirty="0"/>
        </a:p>
      </dsp:txBody>
      <dsp:txXfrm>
        <a:off x="3867000" y="2293035"/>
        <a:ext cx="1556205" cy="458023"/>
      </dsp:txXfrm>
    </dsp:sp>
    <dsp:sp modelId="{A26065EC-8A9F-42F8-B215-7C65821E7285}">
      <dsp:nvSpPr>
        <dsp:cNvPr id="0" name=""/>
        <dsp:cNvSpPr/>
      </dsp:nvSpPr>
      <dsp:spPr>
        <a:xfrm>
          <a:off x="3867000" y="2865564"/>
          <a:ext cx="1616764" cy="4580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Клинико-диагностическая лаборатория</a:t>
          </a:r>
          <a:endParaRPr lang="ru-RU" sz="1000" kern="1200" dirty="0"/>
        </a:p>
      </dsp:txBody>
      <dsp:txXfrm>
        <a:off x="3867000" y="2865564"/>
        <a:ext cx="1616764" cy="458023"/>
      </dsp:txXfrm>
    </dsp:sp>
    <dsp:sp modelId="{F308A0C5-84A1-4C04-A9CF-FA731D24F20D}">
      <dsp:nvSpPr>
        <dsp:cNvPr id="0" name=""/>
        <dsp:cNvSpPr/>
      </dsp:nvSpPr>
      <dsp:spPr>
        <a:xfrm>
          <a:off x="5784227" y="2006770"/>
          <a:ext cx="1502317" cy="4580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Биохимический отдел</a:t>
          </a:r>
          <a:endParaRPr lang="ru-RU" sz="1000" kern="1200" dirty="0"/>
        </a:p>
      </dsp:txBody>
      <dsp:txXfrm>
        <a:off x="5784227" y="2006770"/>
        <a:ext cx="1502317" cy="458023"/>
      </dsp:txXfrm>
    </dsp:sp>
    <dsp:sp modelId="{0C9F3A8C-217D-4656-882F-5E11F3535AFD}">
      <dsp:nvSpPr>
        <dsp:cNvPr id="0" name=""/>
        <dsp:cNvSpPr/>
      </dsp:nvSpPr>
      <dsp:spPr>
        <a:xfrm>
          <a:off x="5784227" y="2579300"/>
          <a:ext cx="1502317" cy="4580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Иммунологический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отдел</a:t>
          </a:r>
          <a:endParaRPr lang="ru-RU" sz="1000" kern="1200" dirty="0"/>
        </a:p>
      </dsp:txBody>
      <dsp:txXfrm>
        <a:off x="5784227" y="2579300"/>
        <a:ext cx="1502317" cy="458023"/>
      </dsp:txXfrm>
    </dsp:sp>
    <dsp:sp modelId="{B8E09B1E-C98B-48C2-BEF9-01EAAF78E8A4}">
      <dsp:nvSpPr>
        <dsp:cNvPr id="0" name=""/>
        <dsp:cNvSpPr/>
      </dsp:nvSpPr>
      <dsp:spPr>
        <a:xfrm>
          <a:off x="5784227" y="3151829"/>
          <a:ext cx="1502317" cy="4580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Клинический отдел</a:t>
          </a:r>
          <a:endParaRPr lang="ru-RU" sz="1000" kern="1200" dirty="0"/>
        </a:p>
      </dsp:txBody>
      <dsp:txXfrm>
        <a:off x="5784227" y="3151829"/>
        <a:ext cx="1502317" cy="458023"/>
      </dsp:txXfrm>
    </dsp:sp>
    <dsp:sp modelId="{8CA3CC2A-4AC2-4A3B-8FE3-AA5BA9C95FFC}">
      <dsp:nvSpPr>
        <dsp:cNvPr id="0" name=""/>
        <dsp:cNvSpPr/>
      </dsp:nvSpPr>
      <dsp:spPr>
        <a:xfrm>
          <a:off x="5784227" y="3724359"/>
          <a:ext cx="1502317" cy="4580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ПЦР-лаборатория</a:t>
          </a:r>
          <a:endParaRPr lang="ru-RU" sz="1000" kern="1200" dirty="0"/>
        </a:p>
      </dsp:txBody>
      <dsp:txXfrm>
        <a:off x="5784227" y="3724359"/>
        <a:ext cx="1502317" cy="458023"/>
      </dsp:txXfrm>
    </dsp:sp>
    <dsp:sp modelId="{EA530D0F-9306-495B-97CE-6C934DF6109A}">
      <dsp:nvSpPr>
        <dsp:cNvPr id="0" name=""/>
        <dsp:cNvSpPr/>
      </dsp:nvSpPr>
      <dsp:spPr>
        <a:xfrm>
          <a:off x="3867000" y="3438094"/>
          <a:ext cx="1587198" cy="4580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 Кабинет УЗИ</a:t>
          </a:r>
          <a:endParaRPr lang="ru-RU" sz="1000" kern="1200" dirty="0"/>
        </a:p>
      </dsp:txBody>
      <dsp:txXfrm>
        <a:off x="3867000" y="3438094"/>
        <a:ext cx="1587198" cy="458023"/>
      </dsp:txXfrm>
    </dsp:sp>
    <dsp:sp modelId="{FF612711-F2F9-49F5-A6DB-A6B73DF590B9}">
      <dsp:nvSpPr>
        <dsp:cNvPr id="0" name=""/>
        <dsp:cNvSpPr/>
      </dsp:nvSpPr>
      <dsp:spPr>
        <a:xfrm>
          <a:off x="3867000" y="4010624"/>
          <a:ext cx="1587198" cy="4580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 Физиотерапевтический кабинет</a:t>
          </a:r>
          <a:endParaRPr lang="ru-RU" sz="1000" kern="1200" dirty="0"/>
        </a:p>
      </dsp:txBody>
      <dsp:txXfrm>
        <a:off x="3867000" y="4010624"/>
        <a:ext cx="1587198" cy="458023"/>
      </dsp:txXfrm>
    </dsp:sp>
    <dsp:sp modelId="{9DF253ED-DE52-4D26-9524-C12377838B90}">
      <dsp:nvSpPr>
        <dsp:cNvPr id="0" name=""/>
        <dsp:cNvSpPr/>
      </dsp:nvSpPr>
      <dsp:spPr>
        <a:xfrm>
          <a:off x="3867000" y="4583153"/>
          <a:ext cx="1587198" cy="4580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 Эндоскопический кабинет</a:t>
          </a:r>
          <a:endParaRPr lang="ru-RU" sz="1000" kern="1200" dirty="0"/>
        </a:p>
      </dsp:txBody>
      <dsp:txXfrm>
        <a:off x="3867000" y="4583153"/>
        <a:ext cx="1587198" cy="458023"/>
      </dsp:txXfrm>
    </dsp:sp>
    <dsp:sp modelId="{F6027D1C-ABAD-465A-8E64-1DFF0DB00FE0}">
      <dsp:nvSpPr>
        <dsp:cNvPr id="0" name=""/>
        <dsp:cNvSpPr/>
      </dsp:nvSpPr>
      <dsp:spPr>
        <a:xfrm>
          <a:off x="3867000" y="5155683"/>
          <a:ext cx="1587198" cy="4580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Кабинет ЭКГ</a:t>
          </a:r>
          <a:endParaRPr lang="ru-RU" sz="1000" kern="1200" dirty="0"/>
        </a:p>
      </dsp:txBody>
      <dsp:txXfrm>
        <a:off x="3867000" y="5155683"/>
        <a:ext cx="1587198" cy="458023"/>
      </dsp:txXfrm>
    </dsp:sp>
    <dsp:sp modelId="{285B3623-11EA-4EBC-AA47-B11A89BF36A4}">
      <dsp:nvSpPr>
        <dsp:cNvPr id="0" name=""/>
        <dsp:cNvSpPr/>
      </dsp:nvSpPr>
      <dsp:spPr>
        <a:xfrm>
          <a:off x="2064219" y="4296888"/>
          <a:ext cx="1502317" cy="4580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 Административные подразделения</a:t>
          </a:r>
          <a:endParaRPr lang="ru-RU" sz="1000" kern="1200" dirty="0"/>
        </a:p>
      </dsp:txBody>
      <dsp:txXfrm>
        <a:off x="2064219" y="4296888"/>
        <a:ext cx="1502317" cy="4580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0A9C6334-2A70-427F-9CCA-447CA3412F63}" type="datetimeFigureOut">
              <a:rPr lang="ru-RU"/>
              <a:pPr>
                <a:defRPr/>
              </a:pPr>
              <a:t>24.01.2025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14B0FBF0-9525-4DCF-B270-225BF69DAE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1991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24.01.2025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39126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24.01.2025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85265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24.01.2025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1392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24.01.2025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04263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24.01.2025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1580955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24.01.2025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61458232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24.01.2025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63821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24.01.2025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21609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24.01.2025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1420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24.01.2025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48368766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24.01.2025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8234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EBF78D56-9687-44DD-98A3-DFFDC4651620}" type="datetime1">
              <a:rPr lang="en-US" smtClean="0"/>
              <a:t>1/24/2025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B9022BEF-B8CE-4575-B229-4EF3EBA04BC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32526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mailto:PopovaOA@vokib.zdrav36.ru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6478" y="440871"/>
            <a:ext cx="10178322" cy="2367595"/>
          </a:xfrm>
        </p:spPr>
        <p:txBody>
          <a:bodyPr>
            <a:noAutofit/>
          </a:bodyPr>
          <a:lstStyle/>
          <a:p>
            <a:pPr algn="r"/>
            <a:r>
              <a:rPr lang="ru-RU" sz="32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учреждение здравоохранения Воронежской области «Воронежская областная клиническая инфекционная больница»</a:t>
            </a:r>
            <a:r>
              <a:rPr lang="ru-RU" sz="16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Главный врач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БУЗ ВО ВОКИБ </a:t>
            </a:r>
            <a:b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Валерий Васильевич</a:t>
            </a:r>
            <a:br>
              <a:rPr lang="ru-RU" sz="16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Новомлинский</a:t>
            </a: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медицинская сестра </a:t>
            </a:r>
            <a:br>
              <a:rPr lang="ru-RU" sz="14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БУЗ ВО </a:t>
            </a:r>
            <a:r>
              <a:rPr lang="ru-RU" sz="14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ВОКИБ </a:t>
            </a:r>
            <a:br>
              <a:rPr lang="ru-RU" sz="14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Оксана </a:t>
            </a:r>
            <a:r>
              <a:rPr lang="ru-RU" sz="14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Анатольевна</a:t>
            </a:r>
            <a:br>
              <a:rPr lang="ru-RU" sz="14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Попова</a:t>
            </a:r>
            <a:endParaRPr lang="ru-RU" sz="1400" b="1" dirty="0">
              <a:solidFill>
                <a:srgbClr val="003399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1987" y="2988130"/>
            <a:ext cx="2743200" cy="111034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" t="9879" r="10168" b="25765"/>
          <a:stretch/>
        </p:blipFill>
        <p:spPr bwMode="auto">
          <a:xfrm>
            <a:off x="947058" y="2286000"/>
            <a:ext cx="6694713" cy="43760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1176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98949" y="252925"/>
            <a:ext cx="10661206" cy="648072"/>
          </a:xfrm>
        </p:spPr>
        <p:txBody>
          <a:bodyPr>
            <a:normAutofit fontScale="90000"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200" b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Профиль лечебного учреждения и структура</a:t>
            </a:r>
            <a:r>
              <a:rPr lang="ru-RU" sz="18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9261794"/>
              </p:ext>
            </p:extLst>
          </p:nvPr>
        </p:nvGraphicFramePr>
        <p:xfrm>
          <a:off x="0" y="908720"/>
          <a:ext cx="8592277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552" y="2996952"/>
            <a:ext cx="3420183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428329" y="5589241"/>
            <a:ext cx="33663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 год стационарное лечение проходят более 4500 пациентов и получают консультативную помощь более 4000 пациентов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4414" y="900997"/>
            <a:ext cx="3420184" cy="1846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1480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2857" y="146957"/>
            <a:ext cx="9797143" cy="172756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3399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Локация лечебного учреждения и координаты для обратной связи</a:t>
            </a:r>
            <a:r>
              <a:rPr lang="ru-RU" sz="3600" dirty="0">
                <a:solidFill>
                  <a:srgbClr val="003399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rgbClr val="003399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</a:br>
            <a:endParaRPr lang="ru-RU" sz="3600" dirty="0">
              <a:solidFill>
                <a:srgbClr val="003399"/>
              </a:solidFill>
              <a:latin typeface="Impact" panose="020B080603090205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95" t="9371" r="278" b="4689"/>
          <a:stretch/>
        </p:blipFill>
        <p:spPr bwMode="auto">
          <a:xfrm>
            <a:off x="905131" y="1273629"/>
            <a:ext cx="4695569" cy="5453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" t="9879" r="10168" b="25765"/>
          <a:stretch/>
        </p:blipFill>
        <p:spPr bwMode="auto">
          <a:xfrm>
            <a:off x="2677886" y="1632856"/>
            <a:ext cx="1934935" cy="15185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5853794" y="4261755"/>
            <a:ext cx="5682341" cy="239213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400" b="1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Попова Оксана Анатольевна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медицинская сестра БУЗ ВО ВОКИБ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 для связи: 8-951-878-13-83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</a:t>
            </a:r>
            <a:r>
              <a:rPr lang="ru-RU" sz="2400" b="1" dirty="0" err="1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sz="24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PopovaOA@vokib.zdrav36.ru</a:t>
            </a:r>
            <a:endParaRPr lang="en-US" sz="2400" b="1" dirty="0" smtClean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>
              <a:solidFill>
                <a:srgbClr val="003399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53794" y="1328423"/>
            <a:ext cx="468725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 МО: 394006,г.Воронеж, Бахметьева,10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Телефон отдела кадров:  </a:t>
            </a:r>
            <a:r>
              <a:rPr lang="ru-RU" sz="24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+7(473)263-17-55</a:t>
            </a:r>
            <a:endParaRPr lang="ru-RU" sz="2400" b="1" dirty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Телефон секретаря:  </a:t>
            </a:r>
            <a:r>
              <a:rPr lang="ru-RU" sz="24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+7(473)263-17-24</a:t>
            </a:r>
          </a:p>
          <a:p>
            <a: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b="1" dirty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2452" y="1952744"/>
            <a:ext cx="2067162" cy="2070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939432" y="4186804"/>
            <a:ext cx="40302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u="sng" dirty="0">
                <a:solidFill>
                  <a:srgbClr val="C00000"/>
                </a:solidFill>
              </a:rPr>
              <a:t>https://vk.com/public184386244</a:t>
            </a:r>
          </a:p>
        </p:txBody>
      </p:sp>
    </p:spTree>
    <p:extLst>
      <p:ext uri="{BB962C8B-B14F-4D97-AF65-F5344CB8AC3E}">
        <p14:creationId xmlns:p14="http://schemas.microsoft.com/office/powerpoint/2010/main" val="3234224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92736" y="1112827"/>
            <a:ext cx="4233157" cy="458584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5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НАШИ ПРЕИМУЩЕСТВА:</a:t>
            </a:r>
            <a:endParaRPr lang="ru-RU" sz="51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33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Заработная плата складывается из окладной части и стимулирующих премиальных выплат</a:t>
            </a:r>
          </a:p>
          <a:p>
            <a:pPr marL="0" indent="0">
              <a:buNone/>
            </a:pPr>
            <a:endParaRPr lang="ru-RU" sz="3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Льготное пенсионное обеспечение (досрочный выход на пенсию)</a:t>
            </a:r>
          </a:p>
          <a:p>
            <a:pPr marL="0" indent="0">
              <a:buNone/>
            </a:pPr>
            <a:endParaRPr lang="ru-RU" sz="3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Отпускной период 42 дня</a:t>
            </a:r>
          </a:p>
          <a:p>
            <a:pPr marL="0" indent="0">
              <a:buNone/>
            </a:pPr>
            <a:endParaRPr lang="ru-RU" sz="3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Предоставление льгот по оплате оздоровительных путевок детям сотрудников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461406" y="1149593"/>
            <a:ext cx="561702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ТРЕБУЕМЫЕ ВАКАНСИИ: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Медицинская сестра палатная (постовая) </a:t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Свободная вакансия </a:t>
            </a:r>
            <a:r>
              <a:rPr lang="ru-RU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специалиста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ТРЕБОВАНИЯ К СПЕЦИАЛИСТУ: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Наличие диплома по специальности Сестринское дело, квалификация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Медицинская сестра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Наличие первичной аккредитации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9744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003399"/>
                </a:solidFill>
              </a:rPr>
              <a:t>Благодарим за внимание!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5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25525" y="4413981"/>
            <a:ext cx="10518775" cy="1882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1000"/>
              </a:spcBef>
              <a:buClr>
                <a:srgbClr val="5FCBEF"/>
              </a:buClr>
              <a:buSzPct val="80000"/>
            </a:pPr>
            <a:endParaRPr lang="ru-RU" sz="5400" dirty="0" smtClean="0">
              <a:solidFill>
                <a:srgbClr val="003399"/>
              </a:solidFill>
              <a:latin typeface="+mj-lt"/>
              <a:cs typeface="Times New Roman" panose="02020603050405020304" pitchFamily="18" charset="0"/>
            </a:endParaRPr>
          </a:p>
          <a:p>
            <a:pPr lvl="0" algn="ctr">
              <a:spcBef>
                <a:spcPts val="1000"/>
              </a:spcBef>
              <a:buClr>
                <a:srgbClr val="5FCBEF"/>
              </a:buClr>
              <a:buSzPct val="80000"/>
            </a:pPr>
            <a:r>
              <a:rPr lang="ru-RU" sz="5400" dirty="0" smtClean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Наша </a:t>
            </a:r>
            <a:r>
              <a:rPr lang="ru-RU" sz="5400" dirty="0">
                <a:solidFill>
                  <a:srgbClr val="003399"/>
                </a:solidFill>
                <a:latin typeface="+mj-lt"/>
                <a:cs typeface="Times New Roman" panose="02020603050405020304" pitchFamily="18" charset="0"/>
              </a:rPr>
              <a:t>работа - помощь людям!</a:t>
            </a:r>
          </a:p>
        </p:txBody>
      </p:sp>
      <p:pic>
        <p:nvPicPr>
          <p:cNvPr id="11" name="Picture 3"/>
          <p:cNvPicPr>
            <a:picLocks noGrp="1"/>
          </p:cNvPicPr>
          <p:nvPr>
            <p:ph idx="1"/>
          </p:nvPr>
        </p:nvPicPr>
        <p:blipFill>
          <a:blip r:embed="rId2"/>
          <a:stretch/>
        </p:blipFill>
        <p:spPr>
          <a:xfrm>
            <a:off x="1387929" y="1126671"/>
            <a:ext cx="9870621" cy="4286249"/>
          </a:xfrm>
          <a:prstGeom prst="rect">
            <a:avLst/>
          </a:prstGeom>
          <a:ln>
            <a:noFill/>
          </a:ln>
        </p:spPr>
      </p:pic>
      <p:sp>
        <p:nvSpPr>
          <p:cNvPr id="12" name="CustomShape 2"/>
          <p:cNvSpPr/>
          <p:nvPr/>
        </p:nvSpPr>
        <p:spPr>
          <a:xfrm>
            <a:off x="7126016" y="3627072"/>
            <a:ext cx="4110366" cy="1728192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Медицинские </a:t>
            </a:r>
            <a:r>
              <a:rPr lang="ru-RU" sz="2000" b="1" strike="noStrike" spc="-1" dirty="0" smtClean="0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работники </a:t>
            </a:r>
            <a:r>
              <a:rPr lang="ru-RU" sz="2000" b="1" strike="noStrike" spc="-1" dirty="0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— движущая сила перемен, </a:t>
            </a:r>
            <a:r>
              <a:rPr lang="ru-RU" sz="2000" b="1" strike="noStrike" spc="-1" dirty="0" smtClean="0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жизненно-важный </a:t>
            </a:r>
            <a:r>
              <a:rPr lang="ru-RU" sz="2000" b="1" strike="noStrike" spc="-1" dirty="0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ресурс в поддержку </a:t>
            </a:r>
            <a:r>
              <a:rPr lang="ru-RU" sz="2000" b="1" strike="noStrike" spc="-1" dirty="0" smtClean="0">
                <a:solidFill>
                  <a:srgbClr val="254061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здоровья наших пациентов.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3858862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adge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5873</TotalTime>
  <Words>198</Words>
  <Application>Microsoft Office PowerPoint</Application>
  <PresentationFormat>Произвольный</PresentationFormat>
  <Paragraphs>58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Badge</vt:lpstr>
      <vt:lpstr>Бюджетное учреждение здравоохранения Воронежской области «Воронежская областная клиническая инфекционная больница»      Главный врач БУЗ ВО ВОКИБ  Валерий Васильевич Новомлинский     Главная медицинская сестра  БУЗ ВО ВОКИБ  Оксана Анатольевна Попова</vt:lpstr>
      <vt:lpstr>Профиль лечебного учреждения и структура </vt:lpstr>
      <vt:lpstr>Локация лечебного учреждения и координаты для обратной связи </vt:lpstr>
      <vt:lpstr>Презентация PowerPoint</vt:lpstr>
      <vt:lpstr>Благодарим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«Бюджетное учреждение здравоохранения воронежской обоасти Всероссийский конкурс Номинация  Лучшая участковая медицинская сестра</dc:title>
  <dc:creator>Пользователь</dc:creator>
  <cp:lastModifiedBy>Пользователь Windows</cp:lastModifiedBy>
  <cp:revision>431</cp:revision>
  <cp:lastPrinted>2022-02-21T12:50:28Z</cp:lastPrinted>
  <dcterms:created xsi:type="dcterms:W3CDTF">2019-03-11T20:09:12Z</dcterms:created>
  <dcterms:modified xsi:type="dcterms:W3CDTF">2025-01-24T06:49:32Z</dcterms:modified>
</cp:coreProperties>
</file>